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5" r:id="rId4"/>
    <p:sldId id="266" r:id="rId5"/>
  </p:sldIdLst>
  <p:sldSz cx="9906000" cy="6858000" type="A4"/>
  <p:notesSz cx="6797675" cy="9926638"/>
  <p:defaultTextStyle>
    <a:defPPr>
      <a:defRPr lang="de-DE"/>
    </a:defPPr>
    <a:lvl1pPr marL="0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1pPr>
    <a:lvl2pPr marL="359222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2pPr>
    <a:lvl3pPr marL="718444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3pPr>
    <a:lvl4pPr marL="1077666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4pPr>
    <a:lvl5pPr marL="1436888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5pPr>
    <a:lvl6pPr marL="1796110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6pPr>
    <a:lvl7pPr marL="2155332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7pPr>
    <a:lvl8pPr marL="2514554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8pPr>
    <a:lvl9pPr marL="2873776" algn="l" defTabSz="71844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2.xml"/><Relationship Id="rId10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4"/>
            <a:ext cx="7429500" cy="2387600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20" indent="0" algn="ctr">
              <a:buNone/>
              <a:defRPr sz="4741"/>
            </a:lvl2pPr>
            <a:lvl3pPr marL="2167440" indent="0" algn="ctr">
              <a:buNone/>
              <a:defRPr sz="4267"/>
            </a:lvl3pPr>
            <a:lvl4pPr marL="3251159" indent="0" algn="ctr">
              <a:buNone/>
              <a:defRPr sz="3792"/>
            </a:lvl4pPr>
            <a:lvl5pPr marL="4334879" indent="0" algn="ctr">
              <a:buNone/>
              <a:defRPr sz="3792"/>
            </a:lvl5pPr>
            <a:lvl6pPr marL="5418599" indent="0" algn="ctr">
              <a:buNone/>
              <a:defRPr sz="3792"/>
            </a:lvl6pPr>
            <a:lvl7pPr marL="6502320" indent="0" algn="ctr">
              <a:buNone/>
              <a:defRPr sz="3792"/>
            </a:lvl7pPr>
            <a:lvl8pPr marL="7586038" indent="0" algn="ctr">
              <a:buNone/>
              <a:defRPr sz="3792"/>
            </a:lvl8pPr>
            <a:lvl9pPr marL="8669758" indent="0" algn="ctr">
              <a:buNone/>
              <a:defRPr sz="3792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89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48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2" y="365127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8" y="365127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24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4"/>
            <a:ext cx="7429500" cy="2387600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20" indent="0" algn="ctr">
              <a:buNone/>
              <a:defRPr sz="4741"/>
            </a:lvl2pPr>
            <a:lvl3pPr marL="2167440" indent="0" algn="ctr">
              <a:buNone/>
              <a:defRPr sz="4267"/>
            </a:lvl3pPr>
            <a:lvl4pPr marL="3251159" indent="0" algn="ctr">
              <a:buNone/>
              <a:defRPr sz="3792"/>
            </a:lvl4pPr>
            <a:lvl5pPr marL="4334879" indent="0" algn="ctr">
              <a:buNone/>
              <a:defRPr sz="3792"/>
            </a:lvl5pPr>
            <a:lvl6pPr marL="5418599" indent="0" algn="ctr">
              <a:buNone/>
              <a:defRPr sz="3792"/>
            </a:lvl6pPr>
            <a:lvl7pPr marL="6502320" indent="0" algn="ctr">
              <a:buNone/>
              <a:defRPr sz="3792"/>
            </a:lvl7pPr>
            <a:lvl8pPr marL="7586038" indent="0" algn="ctr">
              <a:buNone/>
              <a:defRPr sz="3792"/>
            </a:lvl8pPr>
            <a:lvl9pPr marL="8669758" indent="0" algn="ctr">
              <a:buNone/>
              <a:defRPr sz="3792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66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584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1pPr>
            <a:lvl2pPr marL="1083720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4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5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7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9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320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603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75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47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35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3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812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070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7586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6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856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7586"/>
            </a:lvl1pPr>
            <a:lvl2pPr marL="1083720" indent="0">
              <a:buNone/>
              <a:defRPr sz="6637"/>
            </a:lvl2pPr>
            <a:lvl3pPr marL="2167440" indent="0">
              <a:buNone/>
              <a:defRPr sz="5689"/>
            </a:lvl3pPr>
            <a:lvl4pPr marL="3251159" indent="0">
              <a:buNone/>
              <a:defRPr sz="4741"/>
            </a:lvl4pPr>
            <a:lvl5pPr marL="4334879" indent="0">
              <a:buNone/>
              <a:defRPr sz="4741"/>
            </a:lvl5pPr>
            <a:lvl6pPr marL="5418599" indent="0">
              <a:buNone/>
              <a:defRPr sz="4741"/>
            </a:lvl6pPr>
            <a:lvl7pPr marL="6502320" indent="0">
              <a:buNone/>
              <a:defRPr sz="4741"/>
            </a:lvl7pPr>
            <a:lvl8pPr marL="7586038" indent="0">
              <a:buNone/>
              <a:defRPr sz="4741"/>
            </a:lvl8pPr>
            <a:lvl9pPr marL="8669758" indent="0">
              <a:buNone/>
              <a:defRPr sz="4741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312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35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2" y="365127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8" y="365127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530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20" indent="0" algn="ctr">
              <a:buNone/>
              <a:defRPr sz="4741"/>
            </a:lvl2pPr>
            <a:lvl3pPr marL="2167440" indent="0" algn="ctr">
              <a:buNone/>
              <a:defRPr sz="4267"/>
            </a:lvl3pPr>
            <a:lvl4pPr marL="3251159" indent="0" algn="ctr">
              <a:buNone/>
              <a:defRPr sz="3792"/>
            </a:lvl4pPr>
            <a:lvl5pPr marL="4334879" indent="0" algn="ctr">
              <a:buNone/>
              <a:defRPr sz="3792"/>
            </a:lvl5pPr>
            <a:lvl6pPr marL="5418599" indent="0" algn="ctr">
              <a:buNone/>
              <a:defRPr sz="3792"/>
            </a:lvl6pPr>
            <a:lvl7pPr marL="6502320" indent="0" algn="ctr">
              <a:buNone/>
              <a:defRPr sz="3792"/>
            </a:lvl7pPr>
            <a:lvl8pPr marL="7586038" indent="0" algn="ctr">
              <a:buNone/>
              <a:defRPr sz="3792"/>
            </a:lvl8pPr>
            <a:lvl9pPr marL="8669758" indent="0" algn="ctr">
              <a:buNone/>
              <a:defRPr sz="3792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359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155807"/>
            <a:ext cx="8543925" cy="790432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6" y="1262918"/>
            <a:ext cx="8543925" cy="5458560"/>
          </a:xfrm>
        </p:spPr>
        <p:txBody>
          <a:bodyPr/>
          <a:lstStyle>
            <a:lvl1pPr marL="0" indent="0">
              <a:buFontTx/>
              <a:buNone/>
              <a:defRPr sz="3000"/>
            </a:lvl1pPr>
            <a:lvl2pPr marL="1083720" indent="0">
              <a:buFontTx/>
              <a:buNone/>
              <a:defRPr sz="2800"/>
            </a:lvl2pPr>
            <a:lvl3pPr marL="2167441" indent="0">
              <a:buFontTx/>
              <a:buNone/>
              <a:defRPr/>
            </a:lvl3pPr>
            <a:lvl4pPr marL="3251161" indent="0">
              <a:buFontTx/>
              <a:buNone/>
              <a:defRPr/>
            </a:lvl4pPr>
            <a:lvl5pPr marL="4334879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86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20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4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5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7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9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320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603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75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236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82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135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667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0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1pPr>
            <a:lvl2pPr marL="1083720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4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5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7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9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320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603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75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058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7586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846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7586"/>
            </a:lvl1pPr>
            <a:lvl2pPr marL="1083720" indent="0">
              <a:buNone/>
              <a:defRPr sz="6637"/>
            </a:lvl2pPr>
            <a:lvl3pPr marL="2167440" indent="0">
              <a:buNone/>
              <a:defRPr sz="5689"/>
            </a:lvl3pPr>
            <a:lvl4pPr marL="3251159" indent="0">
              <a:buNone/>
              <a:defRPr sz="4741"/>
            </a:lvl4pPr>
            <a:lvl5pPr marL="4334879" indent="0">
              <a:buNone/>
              <a:defRPr sz="4741"/>
            </a:lvl5pPr>
            <a:lvl6pPr marL="5418599" indent="0">
              <a:buNone/>
              <a:defRPr sz="4741"/>
            </a:lvl6pPr>
            <a:lvl7pPr marL="6502320" indent="0">
              <a:buNone/>
              <a:defRPr sz="4741"/>
            </a:lvl7pPr>
            <a:lvl8pPr marL="7586038" indent="0">
              <a:buNone/>
              <a:defRPr sz="4741"/>
            </a:lvl8pPr>
            <a:lvl9pPr marL="8669758" indent="0">
              <a:buNone/>
              <a:defRPr sz="4741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581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047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7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7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05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30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20" indent="0">
              <a:buNone/>
              <a:defRPr sz="4741" b="1"/>
            </a:lvl2pPr>
            <a:lvl3pPr marL="2167440" indent="0">
              <a:buNone/>
              <a:defRPr sz="4267" b="1"/>
            </a:lvl3pPr>
            <a:lvl4pPr marL="3251159" indent="0">
              <a:buNone/>
              <a:defRPr sz="3792" b="1"/>
            </a:lvl4pPr>
            <a:lvl5pPr marL="4334879" indent="0">
              <a:buNone/>
              <a:defRPr sz="3792" b="1"/>
            </a:lvl5pPr>
            <a:lvl6pPr marL="5418599" indent="0">
              <a:buNone/>
              <a:defRPr sz="3792" b="1"/>
            </a:lvl6pPr>
            <a:lvl7pPr marL="6502320" indent="0">
              <a:buNone/>
              <a:defRPr sz="3792" b="1"/>
            </a:lvl7pPr>
            <a:lvl8pPr marL="7586038" indent="0">
              <a:buNone/>
              <a:defRPr sz="3792" b="1"/>
            </a:lvl8pPr>
            <a:lvl9pPr marL="8669758" indent="0">
              <a:buNone/>
              <a:defRPr sz="379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61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18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8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7586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7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758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7586"/>
            </a:lvl1pPr>
            <a:lvl2pPr marL="1083720" indent="0">
              <a:buNone/>
              <a:defRPr sz="6637"/>
            </a:lvl2pPr>
            <a:lvl3pPr marL="2167440" indent="0">
              <a:buNone/>
              <a:defRPr sz="5689"/>
            </a:lvl3pPr>
            <a:lvl4pPr marL="3251159" indent="0">
              <a:buNone/>
              <a:defRPr sz="4741"/>
            </a:lvl4pPr>
            <a:lvl5pPr marL="4334879" indent="0">
              <a:buNone/>
              <a:defRPr sz="4741"/>
            </a:lvl5pPr>
            <a:lvl6pPr marL="5418599" indent="0">
              <a:buNone/>
              <a:defRPr sz="4741"/>
            </a:lvl6pPr>
            <a:lvl7pPr marL="6502320" indent="0">
              <a:buNone/>
              <a:defRPr sz="4741"/>
            </a:lvl7pPr>
            <a:lvl8pPr marL="7586038" indent="0">
              <a:buNone/>
              <a:defRPr sz="4741"/>
            </a:lvl8pPr>
            <a:lvl9pPr marL="8669758" indent="0">
              <a:buNone/>
              <a:defRPr sz="4741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1"/>
            <a:ext cx="3194943" cy="3811588"/>
          </a:xfrm>
        </p:spPr>
        <p:txBody>
          <a:bodyPr/>
          <a:lstStyle>
            <a:lvl1pPr marL="0" indent="0">
              <a:buNone/>
              <a:defRPr sz="3792"/>
            </a:lvl1pPr>
            <a:lvl2pPr marL="1083720" indent="0">
              <a:buNone/>
              <a:defRPr sz="3319"/>
            </a:lvl2pPr>
            <a:lvl3pPr marL="2167440" indent="0">
              <a:buNone/>
              <a:defRPr sz="2844"/>
            </a:lvl3pPr>
            <a:lvl4pPr marL="3251159" indent="0">
              <a:buNone/>
              <a:defRPr sz="2370"/>
            </a:lvl4pPr>
            <a:lvl5pPr marL="4334879" indent="0">
              <a:buNone/>
              <a:defRPr sz="2370"/>
            </a:lvl5pPr>
            <a:lvl6pPr marL="5418599" indent="0">
              <a:buNone/>
              <a:defRPr sz="2370"/>
            </a:lvl6pPr>
            <a:lvl7pPr marL="6502320" indent="0">
              <a:buNone/>
              <a:defRPr sz="2370"/>
            </a:lvl7pPr>
            <a:lvl8pPr marL="7586038" indent="0">
              <a:buNone/>
              <a:defRPr sz="2370"/>
            </a:lvl8pPr>
            <a:lvl9pPr marL="8669758" indent="0">
              <a:buNone/>
              <a:defRPr sz="23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6FCC-4A6B-4F5C-B687-055F909A4C9C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742-94F0-4A60-9783-FEBFF25F80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75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67440" rtl="0" eaLnBrk="1" latinLnBrk="0" hangingPunct="1">
        <a:lnSpc>
          <a:spcPct val="90000"/>
        </a:lnSpc>
        <a:spcBef>
          <a:spcPct val="0"/>
        </a:spcBef>
        <a:buNone/>
        <a:defRPr sz="10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9" indent="-541859" algn="l" defTabSz="2167440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30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302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738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45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1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89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617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4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5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7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9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3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603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75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EB4D-39CB-46B3-842C-4E6A638C3B2A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3E3E-9063-4200-AE28-7FAC0A48C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76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7440" rtl="0" eaLnBrk="1" latinLnBrk="0" hangingPunct="1">
        <a:lnSpc>
          <a:spcPct val="90000"/>
        </a:lnSpc>
        <a:spcBef>
          <a:spcPct val="0"/>
        </a:spcBef>
        <a:buNone/>
        <a:defRPr sz="10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9" indent="-541859" algn="l" defTabSz="2167440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30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302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738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45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1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89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617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4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5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7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9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3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603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75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7688-359A-462B-8DE4-15FC5E7D2966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3195-4EE7-48D9-AA8C-D33E95771B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11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67440" rtl="0" eaLnBrk="1" latinLnBrk="0" hangingPunct="1">
        <a:lnSpc>
          <a:spcPct val="90000"/>
        </a:lnSpc>
        <a:spcBef>
          <a:spcPct val="0"/>
        </a:spcBef>
        <a:buNone/>
        <a:defRPr sz="10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9" indent="-541859" algn="l" defTabSz="2167440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30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3020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738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45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17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899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617" indent="-541859" algn="l" defTabSz="2167440" rtl="0" eaLnBrk="1" latinLnBrk="0" hangingPunct="1">
        <a:lnSpc>
          <a:spcPct val="90000"/>
        </a:lnSpc>
        <a:spcBef>
          <a:spcPts val="1186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4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5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7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99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320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603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758" algn="l" defTabSz="2167440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Jeweils von 8:45- 13:00 Uhr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051010"/>
              </p:ext>
            </p:extLst>
          </p:nvPr>
        </p:nvGraphicFramePr>
        <p:xfrm>
          <a:off x="681038" y="1263650"/>
          <a:ext cx="8543928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88"/>
                <a:gridCol w="1423988"/>
                <a:gridCol w="1423988"/>
                <a:gridCol w="1423988"/>
                <a:gridCol w="1423988"/>
                <a:gridCol w="142398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Std.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Montag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Dienstag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Mittwoch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Donnerstag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Freitag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 8:45 Uhr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Vorstellen</a:t>
                      </a:r>
                      <a:r>
                        <a:rPr lang="de-DE" sz="1400" baseline="0" dirty="0" smtClean="0"/>
                        <a:t> Ideen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Reste,</a:t>
                      </a:r>
                      <a:r>
                        <a:rPr lang="de-DE" sz="1400" baseline="0" dirty="0" smtClean="0"/>
                        <a:t> heute geht es los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Offenes,</a:t>
                      </a:r>
                      <a:r>
                        <a:rPr lang="de-DE" sz="1400" baseline="0" dirty="0" smtClean="0"/>
                        <a:t> Vorbereitung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Umgang mit dem Gehörten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Alltag damals, welche Fragen interessieren euch?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 (Senioren werden gebracht)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und Erlebten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Interview-techniken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Präsentationsvorbereitung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Nachmittag: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Fragen entwickeln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Interviews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Präsentationsvorbereitung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Schulfest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Bedürfnisse damals</a:t>
                      </a:r>
                      <a:r>
                        <a:rPr lang="de-DE" sz="1400" baseline="0" dirty="0" smtClean="0"/>
                        <a:t> und heute (Maslow)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Auswertung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Auswertung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Präsentationsvorbereitung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34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7" y="155807"/>
            <a:ext cx="2600643" cy="453793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/>
              <a:t>Alltagsthemen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7" y="704118"/>
            <a:ext cx="2824163" cy="3410682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Schule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Familie/ Eltern/ Väter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Freunde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Freizeit/ Spielen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Essen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Schlafen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Kleidung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Verwandte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Krieg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Haushalt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Wohnen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Urlaub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Transporte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Kommunikation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Flüchtlinge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Gefühle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4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3917" y="155807"/>
            <a:ext cx="2600643" cy="453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1674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 smtClean="0"/>
              <a:t>Vorbereitung am 1. Tag</a:t>
            </a:r>
            <a:endParaRPr lang="de-DE" sz="20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673917" y="704118"/>
            <a:ext cx="3799523" cy="341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2167440" rtl="0" eaLnBrk="1" latinLnBrk="0" hangingPunct="1">
              <a:lnSpc>
                <a:spcPct val="90000"/>
              </a:lnSpc>
              <a:spcBef>
                <a:spcPts val="237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3720" indent="0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7441" indent="0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Tx/>
              <a:buNone/>
              <a:defRPr sz="47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51161" indent="0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Tx/>
              <a:buNone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34879" indent="0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Tx/>
              <a:buNone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60459" indent="-541859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44179" indent="-541859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27899" indent="-541859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11617" indent="-541859" algn="l" defTabSz="2167440" rtl="0" eaLnBrk="1" latinLnBrk="0" hangingPunct="1">
              <a:lnSpc>
                <a:spcPct val="90000"/>
              </a:lnSpc>
              <a:spcBef>
                <a:spcPts val="1186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Interviewtechniken: Wie schaffe ich es, dass die Menschen reden und zwar das, was ich hören will.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Vergleich damals und heute?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Sinn und Ziel: </a:t>
            </a:r>
            <a:br>
              <a:rPr lang="de-DE" sz="1400" dirty="0" smtClean="0"/>
            </a:br>
            <a:r>
              <a:rPr lang="de-DE" sz="1400" dirty="0" smtClean="0"/>
              <a:t>Verständnis dafür entwickeln, dass es damals wie heute Themen und Bereiche gibt, die ähnlich sind, anderes aber auch völlig anders war.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Dazu soll der Blick auf die Bedürfnispyramide von Abram Maslow helfen. </a:t>
            </a:r>
            <a:br>
              <a:rPr lang="de-DE" sz="1400" dirty="0" smtClean="0"/>
            </a:br>
            <a:r>
              <a:rPr lang="de-DE" sz="1400" dirty="0" smtClean="0"/>
              <a:t>Mit dieser könnte man auch bei der Präsentation arbeiten. </a:t>
            </a:r>
            <a:endParaRPr lang="de-DE" sz="1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518477" y="4114800"/>
            <a:ext cx="7599363" cy="104648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21674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400" b="0" dirty="0" smtClean="0"/>
              <a:t>Input Interviewtechniken durch Verena Müller-Wieprecht, die als Ehrenamtliche dabei ist.</a:t>
            </a:r>
          </a:p>
          <a:p>
            <a:pPr algn="l"/>
            <a:r>
              <a:rPr lang="de-DE" sz="1400" b="0" dirty="0" smtClean="0"/>
              <a:t>Input: Maslow durch Edith Höll</a:t>
            </a:r>
          </a:p>
          <a:p>
            <a:pPr algn="l"/>
            <a:r>
              <a:rPr lang="de-DE" sz="1400" b="0" dirty="0" smtClean="0"/>
              <a:t>Präsentation könnte auch als Interviews erfolgen, bei den die </a:t>
            </a:r>
            <a:r>
              <a:rPr lang="de-DE" sz="1400" b="0" dirty="0" err="1" smtClean="0"/>
              <a:t>SuS</a:t>
            </a:r>
            <a:r>
              <a:rPr lang="de-DE" sz="1400" b="0" dirty="0" smtClean="0"/>
              <a:t> selbst die Senioren spielen.</a:t>
            </a:r>
          </a:p>
          <a:p>
            <a:pPr algn="l"/>
            <a:endParaRPr lang="de-DE" sz="1400" b="0" dirty="0"/>
          </a:p>
        </p:txBody>
      </p:sp>
    </p:spTree>
    <p:extLst>
      <p:ext uri="{BB962C8B-B14F-4D97-AF65-F5344CB8AC3E}">
        <p14:creationId xmlns:p14="http://schemas.microsoft.com/office/powerpoint/2010/main" val="47766723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en Vorgespräch Verena.potx" id="{0FA225F0-B28C-4751-A0D0-B1E32B70048D}" vid="{01328965-B253-487B-9FED-94191328B087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en Vorgespräch Verena.potx" id="{0FA225F0-B28C-4751-A0D0-B1E32B70048D}" vid="{5DF417EF-D9DA-4DE8-85F8-780064151212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en Vorgespräch Verena.potx" id="{0FA225F0-B28C-4751-A0D0-B1E32B70048D}" vid="{68497101-EC25-478F-8ACA-FF7B4BD063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5DEE4937787148B7BCC1264F73D4D0" ma:contentTypeVersion="1" ma:contentTypeDescription="Ein neues Dokument erstellen." ma:contentTypeScope="" ma:versionID="de576aa72a0d5a8eabacb2856d4a338c">
  <xsd:schema xmlns:xsd="http://www.w3.org/2001/XMLSchema" xmlns:xs="http://www.w3.org/2001/XMLSchema" xmlns:p="http://schemas.microsoft.com/office/2006/metadata/properties" xmlns:ns1="http://schemas.microsoft.com/sharepoint/v3" xmlns:ns2="49dba519-dfa3-43e0-9cb3-83f4fce6e253" targetNamespace="http://schemas.microsoft.com/office/2006/metadata/properties" ma:root="true" ma:fieldsID="f957c6e081d403b32c46e3087898d7e3" ns1:_="" ns2:_="">
    <xsd:import namespace="http://schemas.microsoft.com/sharepoint/v3"/>
    <xsd:import namespace="49dba519-dfa3-43e0-9cb3-83f4fce6e2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internalName="PublishingStartDate">
      <xsd:simpleType>
        <xsd:restriction base="dms:Unknown"/>
      </xsd:simpleType>
    </xsd:element>
    <xsd:element name="PublishingExpirationDate" ma:index="9" nillable="true" ma:displayName="Geplantes Enddatum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ba519-dfa3-43e0-9cb3-83f4fce6e25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11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9dba519-dfa3-43e0-9cb3-83f4fce6e253">FQENHAJUXFP4-1370465614-4831</_dlc_DocId>
    <_dlc_DocIdUrl xmlns="49dba519-dfa3-43e0-9cb3-83f4fce6e253">
      <Url>http://intranet/bereiche/RPI/Impulse/_layouts/DocIdRedir.aspx?ID=FQENHAJUXFP4-1370465614-4831</Url>
      <Description>FQENHAJUXFP4-1370465614-4831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C9B63C-7D70-4FC9-B186-AE3BA32AA5DB}"/>
</file>

<file path=customXml/itemProps2.xml><?xml version="1.0" encoding="utf-8"?>
<ds:datastoreItem xmlns:ds="http://schemas.openxmlformats.org/officeDocument/2006/customXml" ds:itemID="{F51883B0-B0B4-4560-BAD7-18F0BC22CF4A}"/>
</file>

<file path=customXml/itemProps3.xml><?xml version="1.0" encoding="utf-8"?>
<ds:datastoreItem xmlns:ds="http://schemas.openxmlformats.org/officeDocument/2006/customXml" ds:itemID="{AF3901B7-274E-4B47-A39E-95C3C2896F58}"/>
</file>

<file path=customXml/itemProps4.xml><?xml version="1.0" encoding="utf-8"?>
<ds:datastoreItem xmlns:ds="http://schemas.openxmlformats.org/officeDocument/2006/customXml" ds:itemID="{F2CAE8E8-ED8E-4C4E-AE7A-8022C3028EB7}"/>
</file>

<file path=docProps/app.xml><?xml version="1.0" encoding="utf-8"?>
<Properties xmlns="http://schemas.openxmlformats.org/officeDocument/2006/extended-properties" xmlns:vt="http://schemas.openxmlformats.org/officeDocument/2006/docPropsVTypes">
  <Template>Ideen Vorgespräch Verena</Template>
  <TotalTime>0</TotalTime>
  <Words>164</Words>
  <Application>Microsoft Office PowerPoint</Application>
  <PresentationFormat>A4-Papier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Benutzerdefiniertes Design</vt:lpstr>
      <vt:lpstr>1_Benutzerdefiniertes Design</vt:lpstr>
      <vt:lpstr>Office Theme</vt:lpstr>
      <vt:lpstr>Jeweils von 8:45- 13:00 Uhr</vt:lpstr>
      <vt:lpstr>Alltagsthemen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Edith Hoell</dc:creator>
  <cp:lastModifiedBy>Edith Hoell</cp:lastModifiedBy>
  <cp:revision>5</cp:revision>
  <cp:lastPrinted>2017-09-06T17:49:32Z</cp:lastPrinted>
  <dcterms:created xsi:type="dcterms:W3CDTF">2017-08-22T10:43:28Z</dcterms:created>
  <dcterms:modified xsi:type="dcterms:W3CDTF">2017-09-06T19:20:40Z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05176a36-7ac4-4251-bd35-a0e495dd4b8c</vt:lpwstr>
  </property>
  <property fmtid="{D5CDD505-2E9C-101B-9397-08002B2CF9AE}" pid="3" name="ContentTypeId">
    <vt:lpwstr>0x010100B25DEE4937787148B7BCC1264F73D4D0</vt:lpwstr>
  </property>
</Properties>
</file>