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82" r:id="rId20"/>
    <p:sldId id="275" r:id="rId21"/>
    <p:sldId id="260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C2167-4AE4-4E96-B216-EE843BE6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42140F-04A0-4AE2-B1D8-5E430989E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6167DD-0DC6-4A9E-9F3D-E357406C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5B251F-02E0-446A-B30F-629952A2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EDAC0-58AA-44CD-A837-A0260CB7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2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B43BC-09C7-44BE-9ACE-C48281BC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A02B4D-CE68-4FB9-93FF-FEFEC43D0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8A72E-F2D4-42F9-83FF-06598527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3C9D2B-AD16-4A29-AE4D-59F1AE07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D04D4-85BE-46E9-94C9-A2048F78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1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0BC267-0B2D-4649-B4A3-92FC79E17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FC40F9-C191-43E3-88D3-8DE30C71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7DC71C-3968-47B4-8AF5-E22FA8BA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010CD-8A53-4767-B0EB-A010823F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ED612-E959-42F0-AD38-F288E7D2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6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280EE-7CDB-4355-8163-3E2D2383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4AF62A-3099-4816-A899-646DC566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303BB1-C2D7-4687-A858-2E02290C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C5F6C-47DC-4EDD-BB99-836883E0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52BAB-F49B-4847-BF96-21C2BB31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7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87358-70DE-4605-A7C5-E159A452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3C0795-03F9-4BD3-872C-E737F49D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E875D7-8464-48C8-BFF5-6FD097AC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A17D49-DBCA-4A52-95AE-38D86CB0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E37BB-A928-42FF-92EA-9AE1D6A9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2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D4FF3-06DB-4636-B9C3-0038B01F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B36C9F-938D-4505-9753-2191AEC9C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F7554C-34F5-42F3-A435-509C73342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709F1D-B606-4B80-93AD-3D1E8298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F82F9A-386E-46E3-A83B-8700F8C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5BDF94-C912-457A-8B14-8E8DDC75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2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834A2-A13F-471F-98FB-9082B6A2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C7E389-1F98-42FF-A008-80205B83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AF4B4-3DC5-48BB-8DD3-3388590B2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78539A-AF86-4919-B747-6A447ED6B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0192F3-4501-41BB-B360-E50A10F69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5BF414-4A1D-414E-9D0E-E7243381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BFAB99-6C15-4EF1-AE50-A36142D2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1312F9-BC7D-4D76-839E-3D42140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14E1A-E6F1-4AE0-8396-BA3C2A2E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C46EDB-9737-4ABF-9317-83009D34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C8842-13BC-490E-8639-1C2BCE2C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619A9-B2F9-4066-B524-9A322AC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64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DA08E0-552F-4A81-962A-375F469B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5F0F37-45EF-4633-82FD-671092DF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2493F8-08B3-4A47-B5BE-15361A7C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2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72E64-F833-417C-9D02-B9C01694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C5364-3908-4716-8C7B-7C06A66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37BC3-C826-485F-9A0E-9ECCDFBB9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7003C4-3A65-4C7E-84E2-030FD790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4F391A-0637-466B-808D-56C5F917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42BE8A-979A-418B-8520-9FF4EF56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9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A6AD-5F31-44B9-89F9-B1952A76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E2EBE9F-174D-4D28-A8D7-EEE29271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C79448-694C-4FBB-B9FE-324D1EE36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3E0911-C189-4451-B81C-6C917DAF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195027-BD24-4D8E-80DE-5C5BC561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2CE16D-AF56-413A-A768-2701DF38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875BB3-9DED-4A16-9BE6-71D18B5D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1E110C-8ACA-46A3-9389-085E2C20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E55D8-B057-476E-A09B-4D264458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867D-21BE-45C0-8E84-DB611DD6B673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93DF1-E432-4305-8A18-72833112B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F590B5-D8E9-477A-867B-A6E74D01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CC7B-9C09-453D-85D4-B56CB20E9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A11D3D4-06E1-4283-8B08-9952BBDBDE32}"/>
              </a:ext>
            </a:extLst>
          </p:cNvPr>
          <p:cNvSpPr/>
          <p:nvPr/>
        </p:nvSpPr>
        <p:spPr>
          <a:xfrm>
            <a:off x="2026861" y="339256"/>
            <a:ext cx="781496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ungerechten Geschäfte mit dem Himmel </a:t>
            </a:r>
          </a:p>
          <a:p>
            <a:pPr algn="ctr"/>
            <a:r>
              <a:rPr lang="de-D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</a:p>
          <a:p>
            <a:pPr algn="ctr"/>
            <a:r>
              <a:rPr lang="de-D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Entdeckung Luthers</a:t>
            </a:r>
            <a:endParaRPr lang="de-D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D7A02F4-8BC0-4E80-93FB-C2B1379EF28E}"/>
              </a:ext>
            </a:extLst>
          </p:cNvPr>
          <p:cNvSpPr/>
          <p:nvPr/>
        </p:nvSpPr>
        <p:spPr>
          <a:xfrm>
            <a:off x="4061213" y="3913614"/>
            <a:ext cx="4472891" cy="2415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PPP  </a:t>
            </a:r>
            <a:r>
              <a:rPr lang="de-DE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2.1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Bildern, wenig Text, ohne Ton</a:t>
            </a: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RPI praktisch 2/2021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Großen Schuhe Luthers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/>
              <a:t>Susanne Gärtner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sz="1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C:\Users\susanne.gaertner\AppData\Local\Microsoft\Windows\INetCache\Content.Word\InkedLuther   macht eine Entdeckung  Farbe _LI.JPG">
            <a:extLst>
              <a:ext uri="{FF2B5EF4-FFF2-40B4-BE49-F238E27FC236}">
                <a16:creationId xmlns:a16="http://schemas.microsoft.com/office/drawing/2014/main" id="{C6B2B4C8-0EEE-4B9C-AFB1-BC97491B3A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73" y="3595520"/>
            <a:ext cx="2414903" cy="273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40C2B7C-EC9E-4983-9962-0506A74BEA63}"/>
              </a:ext>
            </a:extLst>
          </p:cNvPr>
          <p:cNvSpPr txBox="1">
            <a:spLocks/>
          </p:cNvSpPr>
          <p:nvPr/>
        </p:nvSpPr>
        <p:spPr>
          <a:xfrm>
            <a:off x="1623833" y="226139"/>
            <a:ext cx="9144000" cy="2901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de-DE" dirty="0"/>
            </a:br>
            <a:r>
              <a:rPr lang="de-DE" b="1" dirty="0"/>
              <a:t> </a:t>
            </a:r>
            <a:br>
              <a:rPr lang="de-DE" dirty="0"/>
            </a:br>
            <a:endParaRPr lang="de-DE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7E0AFA-4A19-4126-8197-62DD777F2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0" y="2062278"/>
            <a:ext cx="3035295" cy="40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F1538E6-7A0D-466A-ABF1-0E7C6E601770}"/>
              </a:ext>
            </a:extLst>
          </p:cNvPr>
          <p:cNvSpPr/>
          <p:nvPr/>
        </p:nvSpPr>
        <p:spPr>
          <a:xfrm>
            <a:off x="248266" y="2746524"/>
            <a:ext cx="6099525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Luther ist entsetzt.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Menschen kaufen diese Briefe, anstatt ihre bösen Taten zu bereuen.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Luther liest auch als Professor immer noch in der Bibel, da macht er eine Entdeckung! Und er schreibt seine neue Entdeckung auf!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C:\Users\susanne.gaertner\AppData\Local\Microsoft\Windows\INetCache\Content.Word\InkedInkedLuther mit der Feder Farbe_LI.JPG">
            <a:extLst>
              <a:ext uri="{FF2B5EF4-FFF2-40B4-BE49-F238E27FC236}">
                <a16:creationId xmlns:a16="http://schemas.microsoft.com/office/drawing/2014/main" id="{D03F636B-F0BC-4426-B204-4141F92AC4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90" y="4018326"/>
            <a:ext cx="2756894" cy="243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susanne.gaertner\AppData\Local\Microsoft\Windows\INetCache\Content.Word\InkedInkedGeld in den Kasten_LI.JPG">
            <a:extLst>
              <a:ext uri="{FF2B5EF4-FFF2-40B4-BE49-F238E27FC236}">
                <a16:creationId xmlns:a16="http://schemas.microsoft.com/office/drawing/2014/main" id="{0C4474A1-98C8-4E26-AA6C-8AFB17B348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27" y="68793"/>
            <a:ext cx="3031519" cy="336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FF3F71-7295-4EC2-A04C-8A6ED202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14" y="486563"/>
            <a:ext cx="2721946" cy="37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4C9EDAD-4864-42E4-80C9-66E4F8F8FF63}"/>
              </a:ext>
            </a:extLst>
          </p:cNvPr>
          <p:cNvSpPr/>
          <p:nvPr/>
        </p:nvSpPr>
        <p:spPr>
          <a:xfrm>
            <a:off x="254466" y="2298544"/>
            <a:ext cx="6729430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Der Kurfürst Friedrich der Weise ärgert sich schon lange darüber, dass die Kirche durch das viele Geld zu viel Macht erhält.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findet Luthers neue Ideen gut.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er weiß auch: Martin Luthers Leben ist nun in Gefahr.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29DDE0-9768-45FE-8444-3CDDD738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58" y="284213"/>
            <a:ext cx="2726423" cy="65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E4462F-926C-41BD-9023-B365EF740582}"/>
              </a:ext>
            </a:extLst>
          </p:cNvPr>
          <p:cNvSpPr/>
          <p:nvPr/>
        </p:nvSpPr>
        <p:spPr>
          <a:xfrm>
            <a:off x="427591" y="291410"/>
            <a:ext cx="63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</a:rPr>
              <a:t>Luthers Entdeckung, Luthers neue Lehre! </a:t>
            </a:r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264D48-1DB6-426D-8EB0-E48DE9864077}"/>
              </a:ext>
            </a:extLst>
          </p:cNvPr>
          <p:cNvSpPr/>
          <p:nvPr/>
        </p:nvSpPr>
        <p:spPr>
          <a:xfrm>
            <a:off x="318782" y="1063197"/>
            <a:ext cx="837221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Luther liest die Briefe von Paulus im Neuen Testament und entdeckt einen Satz in dem Brief an die Römer, der ihn sehr glücklich macht: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„Der Gerechte wird aus dem Glauben leben!“  </a:t>
            </a:r>
            <a:r>
              <a:rPr lang="de-DE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Röm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1,17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C:\Users\susanne.gaertner\AppData\Local\Microsoft\Windows\INetCache\Content.Word\InkedLuther   macht eine Entdeckung  Farbe _LI.JPG">
            <a:extLst>
              <a:ext uri="{FF2B5EF4-FFF2-40B4-BE49-F238E27FC236}">
                <a16:creationId xmlns:a16="http://schemas.microsoft.com/office/drawing/2014/main" id="{A0CC28BA-A785-4BED-BBE1-09C30098FD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72" y="1063197"/>
            <a:ext cx="2952926" cy="4188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E14BB25-E369-4295-B75D-66F0703F3904}"/>
              </a:ext>
            </a:extLst>
          </p:cNvPr>
          <p:cNvSpPr/>
          <p:nvPr/>
        </p:nvSpPr>
        <p:spPr>
          <a:xfrm>
            <a:off x="427591" y="3822927"/>
            <a:ext cx="6096000" cy="1380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Gott ist wie ein guter Vater. Er liebt und vergibt.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Gott glauben, macht froh und frei.</a:t>
            </a:r>
          </a:p>
        </p:txBody>
      </p:sp>
    </p:spTree>
    <p:extLst>
      <p:ext uri="{BB962C8B-B14F-4D97-AF65-F5344CB8AC3E}">
        <p14:creationId xmlns:p14="http://schemas.microsoft.com/office/powerpoint/2010/main" val="3807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8CC5557-9AA6-4746-A4CC-E585CA7C3F03}"/>
              </a:ext>
            </a:extLst>
          </p:cNvPr>
          <p:cNvSpPr/>
          <p:nvPr/>
        </p:nvSpPr>
        <p:spPr>
          <a:xfrm>
            <a:off x="548080" y="513870"/>
            <a:ext cx="1088192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Martin Luther erklärt seine Entdeckung in vier Gedanken: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Allein Christus              Allein aus Gnade               Allein durch Glaube         Allein  aufgrund der    									         Schrift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C:\Users\susanne.gaertner\AppData\Local\Microsoft\Windows\INetCache\Content.Word\Jesus.png f.png">
            <a:extLst>
              <a:ext uri="{FF2B5EF4-FFF2-40B4-BE49-F238E27FC236}">
                <a16:creationId xmlns:a16="http://schemas.microsoft.com/office/drawing/2014/main" id="{ACF873F8-F8E6-4E92-B51A-A84278B042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025534"/>
            <a:ext cx="2724539" cy="34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C:\Users\susanne.gaertner\AppData\Local\Microsoft\Windows\INetCache\Content.Word\Geschenk.pngfarbig.png">
            <a:extLst>
              <a:ext uri="{FF2B5EF4-FFF2-40B4-BE49-F238E27FC236}">
                <a16:creationId xmlns:a16="http://schemas.microsoft.com/office/drawing/2014/main" id="{EEF458FF-EB8F-4427-8670-D7AEB8482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42" y="2861194"/>
            <a:ext cx="2529399" cy="231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susanne.gaertner\AppData\Local\Microsoft\Windows\INetCache\Content.Word\Herz Glaube.pngfarbig .png">
            <a:extLst>
              <a:ext uri="{FF2B5EF4-FFF2-40B4-BE49-F238E27FC236}">
                <a16:creationId xmlns:a16="http://schemas.microsoft.com/office/drawing/2014/main" id="{836B6996-3C80-4EF9-A01E-517CE39968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64" y="3141220"/>
            <a:ext cx="2124075" cy="192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susanne.gaertner\AppData\Local\Microsoft\Windows\INetCache\Content.Word\Bibel Buch.png">
            <a:extLst>
              <a:ext uri="{FF2B5EF4-FFF2-40B4-BE49-F238E27FC236}">
                <a16:creationId xmlns:a16="http://schemas.microsoft.com/office/drawing/2014/main" id="{93BCE8ED-59FD-4237-8386-8E867AE2F2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04" y="2267339"/>
            <a:ext cx="2166596" cy="291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8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1D211D7-9A9A-47A7-B30D-EF4D9D918355}"/>
              </a:ext>
            </a:extLst>
          </p:cNvPr>
          <p:cNvSpPr/>
          <p:nvPr/>
        </p:nvSpPr>
        <p:spPr>
          <a:xfrm>
            <a:off x="2888609" y="251195"/>
            <a:ext cx="6473505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95 Thesen und was dann geschieht…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Martin Luther will die Menschen froh machen. Der Buchdruck ist erfunden. Seine neuen Entdeckungen werden als kleine Hefte (</a:t>
            </a:r>
            <a:r>
              <a:rPr lang="de-DE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Schriften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genannt) schnell gedruckt, überall verteilt und gelesen.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C:\Users\susanne.gaertner\AppData\Local\Microsoft\Windows\INetCache\Content.Word\Bibel Buch.png">
            <a:extLst>
              <a:ext uri="{FF2B5EF4-FFF2-40B4-BE49-F238E27FC236}">
                <a16:creationId xmlns:a16="http://schemas.microsoft.com/office/drawing/2014/main" id="{E850EC1D-00F2-413A-AD2C-E81F4C71E0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6" y="4132301"/>
            <a:ext cx="1675572" cy="191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susanne.gaertner\AppData\Local\Microsoft\Windows\INetCache\Content.Word\Jesus.png f.png">
            <a:extLst>
              <a:ext uri="{FF2B5EF4-FFF2-40B4-BE49-F238E27FC236}">
                <a16:creationId xmlns:a16="http://schemas.microsoft.com/office/drawing/2014/main" id="{358E555B-455A-48D7-B1FE-EB936CCA88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1" y="92279"/>
            <a:ext cx="2365697" cy="39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susanne.gaertner\AppData\Local\Microsoft\Windows\INetCache\Content.Word\Herz Glaube.pngfarbig .png">
            <a:extLst>
              <a:ext uri="{FF2B5EF4-FFF2-40B4-BE49-F238E27FC236}">
                <a16:creationId xmlns:a16="http://schemas.microsoft.com/office/drawing/2014/main" id="{964F75E5-78AE-4B77-A451-909A00FA46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8" y="4500435"/>
            <a:ext cx="2032248" cy="216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susanne.gaertner\AppData\Local\Microsoft\Windows\INetCache\Content.Word\Geschenk.pngfarbig.png">
            <a:extLst>
              <a:ext uri="{FF2B5EF4-FFF2-40B4-BE49-F238E27FC236}">
                <a16:creationId xmlns:a16="http://schemas.microsoft.com/office/drawing/2014/main" id="{475D2ADC-A9BA-47C3-AC31-FC8F759FF4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57" y="3914187"/>
            <a:ext cx="2023459" cy="252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susanne.gaertner\AppData\Local\Microsoft\Windows\INetCache\Content.Word\InkedInkedLuther mit der Feder Farbe_LI.JPG">
            <a:extLst>
              <a:ext uri="{FF2B5EF4-FFF2-40B4-BE49-F238E27FC236}">
                <a16:creationId xmlns:a16="http://schemas.microsoft.com/office/drawing/2014/main" id="{59F81352-8CBB-485D-849F-0FB1C2AB986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16" y="251195"/>
            <a:ext cx="2835585" cy="377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9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368A8DC-DCAB-4E12-8061-9C29D9905716}"/>
              </a:ext>
            </a:extLst>
          </p:cNvPr>
          <p:cNvSpPr/>
          <p:nvPr/>
        </p:nvSpPr>
        <p:spPr>
          <a:xfrm>
            <a:off x="544657" y="202597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Luther will über die Fehler der Kirche reden und schreibt in 95 Sätzen (Thesen) auf, was er an ihr nicht gut findet.</a:t>
            </a:r>
          </a:p>
          <a:p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0CE40B-3D3F-424D-AB01-1149EB3F5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21" y="186667"/>
            <a:ext cx="4755544" cy="65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798AF8D-2618-4578-8F86-1217EFE6A9ED}"/>
              </a:ext>
            </a:extLst>
          </p:cNvPr>
          <p:cNvSpPr/>
          <p:nvPr/>
        </p:nvSpPr>
        <p:spPr>
          <a:xfrm>
            <a:off x="321578" y="284691"/>
            <a:ext cx="1146495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Das alles gefällt der damaligen Kirche nicht. Priester verbrennen die Schriften von Martin Luther. Sie warnen die Menschen vor Luthers neuen Ideen.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C:\Users\susanne.gaertner\AppData\Local\Microsoft\Windows\INetCache\Content.Word\InkedLuther Bücher im feuer_LI.JPG">
            <a:extLst>
              <a:ext uri="{FF2B5EF4-FFF2-40B4-BE49-F238E27FC236}">
                <a16:creationId xmlns:a16="http://schemas.microsoft.com/office/drawing/2014/main" id="{CEBD122D-068F-440D-86DD-1C263C8DEE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41" y="1530220"/>
            <a:ext cx="5206481" cy="495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7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:\Users\susanne.gaertner\AppData\Local\Microsoft\Windows\INetCache\Content.Word\Papst  Farbe.png">
            <a:extLst>
              <a:ext uri="{FF2B5EF4-FFF2-40B4-BE49-F238E27FC236}">
                <a16:creationId xmlns:a16="http://schemas.microsoft.com/office/drawing/2014/main" id="{C6575C92-BD5F-4668-829E-0F8CEF9AC1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13"/>
            <a:ext cx="3017982" cy="399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1E5B233-94ED-4164-A997-BD53EB870E15}"/>
              </a:ext>
            </a:extLst>
          </p:cNvPr>
          <p:cNvSpPr/>
          <p:nvPr/>
        </p:nvSpPr>
        <p:spPr>
          <a:xfrm>
            <a:off x="2377389" y="2293036"/>
            <a:ext cx="3752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Papst sendet Luther einen Brief, in dem steht, dass er aus der Kirche ausgeschlossen wird. Voller Zorn verbrennt Luther dieses Schreiben.</a:t>
            </a:r>
            <a:endParaRPr lang="de-DE" sz="2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84E879C-864C-4061-8B24-96EF052E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8" y="2064224"/>
            <a:ext cx="2692991" cy="43396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DD394D-A53B-4A42-8E94-D1761EC46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46" y="994766"/>
            <a:ext cx="3044122" cy="4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51CC05-8D4A-45D8-8FC9-98464965A46B}"/>
              </a:ext>
            </a:extLst>
          </p:cNvPr>
          <p:cNvSpPr/>
          <p:nvPr/>
        </p:nvSpPr>
        <p:spPr>
          <a:xfrm>
            <a:off x="346744" y="348093"/>
            <a:ext cx="11297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90825" algn="l"/>
              </a:tabLs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In dieser Zeit kommt der Kaiser Karl V. nach Deutschland in die Stadt Worms. Er hört von den Unruhen. </a:t>
            </a:r>
          </a:p>
          <a:p>
            <a:pPr>
              <a:tabLst>
                <a:tab pos="2790825" algn="l"/>
              </a:tabLs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Luther hat inzwischen viele Freunde </a:t>
            </a:r>
          </a:p>
          <a:p>
            <a:pPr>
              <a:tabLst>
                <a:tab pos="2790825" algn="l"/>
              </a:tabLs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viele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Feinde.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Der Kaiser will, dass Luther vor allen </a:t>
            </a:r>
          </a:p>
          <a:p>
            <a:pPr>
              <a:tabLst>
                <a:tab pos="2790825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 sagt, dass seine neuen Lehren falsch sind.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92AC0F5-E200-42BF-8F23-0C090F17BC97}"/>
              </a:ext>
            </a:extLst>
          </p:cNvPr>
          <p:cNvSpPr/>
          <p:nvPr/>
        </p:nvSpPr>
        <p:spPr>
          <a:xfrm>
            <a:off x="541196" y="4107108"/>
            <a:ext cx="4678262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de-DE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wird Martin Luther nun tun?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Davon erzählen </a:t>
            </a:r>
            <a:r>
              <a:rPr lang="de-DE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großen Schuhe Luthers. </a:t>
            </a:r>
          </a:p>
        </p:txBody>
      </p:sp>
      <p:pic>
        <p:nvPicPr>
          <p:cNvPr id="4" name="Grafik 3" descr="C:\Users\susanne.gaertner\AppData\Local\Microsoft\Windows\INetCache\Content.Word\InkedInkedInkedKarl V_LI.JPG">
            <a:extLst>
              <a:ext uri="{FF2B5EF4-FFF2-40B4-BE49-F238E27FC236}">
                <a16:creationId xmlns:a16="http://schemas.microsoft.com/office/drawing/2014/main" id="{34E7F8E9-2D0E-4195-93D6-F5634F2784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43" y="1167257"/>
            <a:ext cx="4054892" cy="497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susanne.gaertner\AppData\Local\Microsoft\Windows\INetCache\Content.Word\Schuhe.jpg">
            <a:extLst>
              <a:ext uri="{FF2B5EF4-FFF2-40B4-BE49-F238E27FC236}">
                <a16:creationId xmlns:a16="http://schemas.microsoft.com/office/drawing/2014/main" id="{7E86CCDE-639B-458A-A73B-926EC5BFB3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09" y="4107108"/>
            <a:ext cx="2175118" cy="203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6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82FDBD0-EFBF-44E5-AE83-8B3901EFF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42" y="789928"/>
            <a:ext cx="10873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Kirche vor 500 Jahren 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ungerechten Gesch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 mit dem Himmel</a:t>
            </a:r>
            <a:endParaRPr lang="de-DE" altLang="de-DE" sz="2400" dirty="0"/>
          </a:p>
        </p:txBody>
      </p:sp>
      <p:pic>
        <p:nvPicPr>
          <p:cNvPr id="9" name="Grafik 8" descr="C:\Users\susanne.gaertner\AppData\Local\Microsoft\Windows\INetCache\Content.Word\InkedInkedLuther mit der Feder Farbe_LI.JPG">
            <a:extLst>
              <a:ext uri="{FF2B5EF4-FFF2-40B4-BE49-F238E27FC236}">
                <a16:creationId xmlns:a16="http://schemas.microsoft.com/office/drawing/2014/main" id="{5A17984D-D050-4EB6-BEC8-6ABD97A16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067339"/>
            <a:ext cx="4347522" cy="434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16378BC-8CE1-458A-92AA-93474E667D28}"/>
              </a:ext>
            </a:extLst>
          </p:cNvPr>
          <p:cNvSpPr/>
          <p:nvPr/>
        </p:nvSpPr>
        <p:spPr>
          <a:xfrm>
            <a:off x="479835" y="1428633"/>
            <a:ext cx="940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Im Mittelalter k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nnen nur wenige Menschen lesen und schreiben.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D8580A7-A948-480A-B2F0-49E4F43C4131}"/>
              </a:ext>
            </a:extLst>
          </p:cNvPr>
          <p:cNvSpPr/>
          <p:nvPr/>
        </p:nvSpPr>
        <p:spPr>
          <a:xfrm>
            <a:off x="405467" y="496696"/>
            <a:ext cx="1120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Somit haben die Priester und der Papst, aber auch der Kaiser gro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ß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Macht 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 die Menschen. 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pic>
        <p:nvPicPr>
          <p:cNvPr id="5" name="Grafik 4" descr="C:\Users\susanne.gaertner\AppData\Local\Microsoft\Windows\INetCache\Content.Word\Papst  Farbe.png">
            <a:extLst>
              <a:ext uri="{FF2B5EF4-FFF2-40B4-BE49-F238E27FC236}">
                <a16:creationId xmlns:a16="http://schemas.microsoft.com/office/drawing/2014/main" id="{743CF5A4-CEA9-442C-A8C7-8A1237109C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669774"/>
            <a:ext cx="3152279" cy="451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susanne.gaertner\AppData\Local\Microsoft\Windows\INetCache\Content.Word\InkedInkedInkedKarl V_LI.JPG">
            <a:extLst>
              <a:ext uri="{FF2B5EF4-FFF2-40B4-BE49-F238E27FC236}">
                <a16:creationId xmlns:a16="http://schemas.microsoft.com/office/drawing/2014/main" id="{B1E0600A-7EEA-4103-80A1-477FAEC395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74" y="1550504"/>
            <a:ext cx="4115083" cy="4632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7FFD1C9-9A86-4964-A82B-BCE41628086A}"/>
              </a:ext>
            </a:extLst>
          </p:cNvPr>
          <p:cNvSpPr/>
          <p:nvPr/>
        </p:nvSpPr>
        <p:spPr>
          <a:xfrm>
            <a:off x="1669410" y="6315237"/>
            <a:ext cx="1719743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Papst in Rom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3A5EDE-DD82-4A97-AB70-9A320E674AF5}"/>
              </a:ext>
            </a:extLst>
          </p:cNvPr>
          <p:cNvSpPr/>
          <p:nvPr/>
        </p:nvSpPr>
        <p:spPr>
          <a:xfrm>
            <a:off x="8230622" y="6182687"/>
            <a:ext cx="17197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Kaiser Karl V.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:\Users\susanne.gaertner\AppData\Local\Microsoft\Windows\INetCache\Content.Word\neu HI und Hö farbig.jpg">
            <a:extLst>
              <a:ext uri="{FF2B5EF4-FFF2-40B4-BE49-F238E27FC236}">
                <a16:creationId xmlns:a16="http://schemas.microsoft.com/office/drawing/2014/main" id="{69B7EA9F-9A6C-4EFA-AE26-86ECC87A64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8B92F8C-9D82-4CE5-8CE2-39D0EA231881}"/>
              </a:ext>
            </a:extLst>
          </p:cNvPr>
          <p:cNvSpPr/>
          <p:nvPr/>
        </p:nvSpPr>
        <p:spPr>
          <a:xfrm>
            <a:off x="4925308" y="3159277"/>
            <a:ext cx="6943289" cy="251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Bevor ein Mensch zu Gott in den Himmel kommen kann,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muss er für seine Sünden eine kurze oder lange Zeit in der Hölle, in einem Feuer schmoren.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F7DB48-D9B4-4192-BE55-EE3FC8F8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93ADEAE-8CFB-4E6B-8753-5AE4573A3DEA}"/>
              </a:ext>
            </a:extLst>
          </p:cNvPr>
          <p:cNvSpPr/>
          <p:nvPr/>
        </p:nvSpPr>
        <p:spPr>
          <a:xfrm>
            <a:off x="5485510" y="243280"/>
            <a:ext cx="6350702" cy="2012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314E18-CE5D-42DD-8653-A17CEF71DA24}"/>
              </a:ext>
            </a:extLst>
          </p:cNvPr>
          <p:cNvSpPr/>
          <p:nvPr/>
        </p:nvSpPr>
        <p:spPr>
          <a:xfrm>
            <a:off x="428990" y="450053"/>
            <a:ext cx="5074062" cy="3690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Martin Luther hat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beinahe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Blitz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getroffen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ändert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Martin Luther sein Leben.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geht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ein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Kloster und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wird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Mönch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 </a:t>
            </a:r>
            <a:endParaRPr lang="en-US" sz="24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217AD2-A34D-4CAC-A6E9-89BC8C597853}"/>
              </a:ext>
            </a:extLst>
          </p:cNvPr>
          <p:cNvSpPr/>
          <p:nvPr/>
        </p:nvSpPr>
        <p:spPr>
          <a:xfrm>
            <a:off x="5819981" y="-39756"/>
            <a:ext cx="6368970" cy="6690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19650F27-5436-426B-9DD4-9FC3B963F919}"/>
              </a:ext>
            </a:extLst>
          </p:cNvPr>
          <p:cNvSpPr/>
          <p:nvPr/>
        </p:nvSpPr>
        <p:spPr>
          <a:xfrm>
            <a:off x="9011448" y="1417983"/>
            <a:ext cx="2573522" cy="494926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FF88C3-5642-40F8-9494-FF4AAD9B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48" y="3013245"/>
            <a:ext cx="2462134" cy="3395340"/>
          </a:xfrm>
          <a:prstGeom prst="rect">
            <a:avLst/>
          </a:prstGeom>
        </p:spPr>
      </p:pic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A212F9B4-3F1A-4E6D-BC0B-129A428D0BE5}"/>
              </a:ext>
            </a:extLst>
          </p:cNvPr>
          <p:cNvSpPr/>
          <p:nvPr/>
        </p:nvSpPr>
        <p:spPr>
          <a:xfrm>
            <a:off x="6281317" y="79797"/>
            <a:ext cx="4651216" cy="2544134"/>
          </a:xfrm>
          <a:prstGeom prst="cloudCallout">
            <a:avLst>
              <a:gd name="adj1" fmla="val -14760"/>
              <a:gd name="adj2" fmla="val 770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accent2"/>
                </a:solidFill>
              </a:rPr>
              <a:t>?</a:t>
            </a:r>
            <a:r>
              <a:rPr lang="de-DE" sz="4000" dirty="0">
                <a:solidFill>
                  <a:srgbClr val="00B050"/>
                </a:solidFill>
              </a:rPr>
              <a:t>?</a:t>
            </a:r>
            <a:r>
              <a:rPr lang="de-DE" sz="4000" dirty="0"/>
              <a:t>?</a:t>
            </a:r>
            <a:r>
              <a:rPr lang="de-DE" sz="40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de-DE" sz="40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07311F-4A3A-4361-AD93-FAD8D2FF35CB}"/>
              </a:ext>
            </a:extLst>
          </p:cNvPr>
          <p:cNvSpPr/>
          <p:nvPr/>
        </p:nvSpPr>
        <p:spPr>
          <a:xfrm>
            <a:off x="187353" y="175634"/>
            <a:ext cx="1180890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Einmal darf er als Mönch nach Rom reisen, er sieht viele schöne Kirchengebäude und viele arme Menschen. Es macht ihn traurig. Er liest viel in der Bibel.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C:\Users\susanne.gaertner\AppData\Local\Microsoft\Windows\INetCache\Content.Word\Papst  Farbe.png">
            <a:extLst>
              <a:ext uri="{FF2B5EF4-FFF2-40B4-BE49-F238E27FC236}">
                <a16:creationId xmlns:a16="http://schemas.microsoft.com/office/drawing/2014/main" id="{26FC1E0F-23CE-4D73-84B7-1A506D09C8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49" y="2491273"/>
            <a:ext cx="2934006" cy="380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susanne.gaertner\AppData\Local\Microsoft\Windows\INetCache\Content.Word\InkedLuther   macht eine Entdeckung  Farbe _LI.JPG">
            <a:extLst>
              <a:ext uri="{FF2B5EF4-FFF2-40B4-BE49-F238E27FC236}">
                <a16:creationId xmlns:a16="http://schemas.microsoft.com/office/drawing/2014/main" id="{378BCC01-25EE-4FE3-8E2B-9B7FD8E65A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85" y="2491273"/>
            <a:ext cx="3075646" cy="380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239A57-9674-4399-BFD4-758B3B7F7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" y="2491273"/>
            <a:ext cx="2984340" cy="41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F0407FC-3ACA-4A64-861E-86D895E2AC59}"/>
              </a:ext>
            </a:extLst>
          </p:cNvPr>
          <p:cNvSpPr/>
          <p:nvPr/>
        </p:nvSpPr>
        <p:spPr>
          <a:xfrm>
            <a:off x="523034" y="2535372"/>
            <a:ext cx="526549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Eines Tages kommt ein Mann, er hat wichtige Nachrichten aus Rom. Er predigt von Gott. Er heißt Tetzel.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2281D0-1B54-4C1C-9FA5-0730B30E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8" y="786971"/>
            <a:ext cx="3997108" cy="53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53553C-66DB-4C5E-B6A9-1864AB6B77CF}"/>
              </a:ext>
            </a:extLst>
          </p:cNvPr>
          <p:cNvSpPr/>
          <p:nvPr/>
        </p:nvSpPr>
        <p:spPr>
          <a:xfrm>
            <a:off x="271243" y="289298"/>
            <a:ext cx="1159078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Menschen haben Angst und glauben Tetzel. Viele kaufen für sich und ihre Verstorbenen Ablassbriefe.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C:\Users\susanne.gaertner\AppData\Local\Microsoft\Windows\INetCache\Content.Word\InkedInkedGeld in den Kasten_LI.JPG">
            <a:extLst>
              <a:ext uri="{FF2B5EF4-FFF2-40B4-BE49-F238E27FC236}">
                <a16:creationId xmlns:a16="http://schemas.microsoft.com/office/drawing/2014/main" id="{37507A88-C13D-41EB-B665-597F7F7D04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1" y="1989852"/>
            <a:ext cx="3779669" cy="411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susanne.gaertner\AppData\Local\Microsoft\Windows\INetCache\Content.Word\arme Frau.jpg f.jpg">
            <a:extLst>
              <a:ext uri="{FF2B5EF4-FFF2-40B4-BE49-F238E27FC236}">
                <a16:creationId xmlns:a16="http://schemas.microsoft.com/office/drawing/2014/main" id="{BE0ED6FD-A2D5-4A4F-80FD-07CC21039F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709" y="2613890"/>
            <a:ext cx="2575249" cy="380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F227E5-9698-48B9-B079-E54BC20AD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7" y="1950096"/>
            <a:ext cx="3457743" cy="46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FEEAF34-4E84-4CC0-B3D1-0923AB2C5A6B}"/>
              </a:ext>
            </a:extLst>
          </p:cNvPr>
          <p:cNvSpPr/>
          <p:nvPr/>
        </p:nvSpPr>
        <p:spPr>
          <a:xfrm>
            <a:off x="9089958" y="4463203"/>
            <a:ext cx="254234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 descr="C:\Users\susanne.gaertner\AppData\Local\Microsoft\Windows\INetCache\Content.Word\Tetzel Farbe.png">
            <a:extLst>
              <a:ext uri="{FF2B5EF4-FFF2-40B4-BE49-F238E27FC236}">
                <a16:creationId xmlns:a16="http://schemas.microsoft.com/office/drawing/2014/main" id="{6DCE2593-4434-478C-A2BF-A619DDB1BA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01" y="171449"/>
            <a:ext cx="2989058" cy="382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3F1B0FD-05CB-4A07-8B72-2DB123ED5813}"/>
              </a:ext>
            </a:extLst>
          </p:cNvPr>
          <p:cNvSpPr/>
          <p:nvPr/>
        </p:nvSpPr>
        <p:spPr>
          <a:xfrm>
            <a:off x="9089958" y="3790123"/>
            <a:ext cx="2895571" cy="2491408"/>
          </a:xfrm>
          <a:prstGeom prst="wedgeEllipseCallout">
            <a:avLst>
              <a:gd name="adj1" fmla="val -8018"/>
              <a:gd name="adj2" fmla="val -9115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„Die Ablassbriefe retten vor der Strafe in der Hölle!“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A73D39-13B0-4613-9911-DB2BEF60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6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776720A132164A9C7952DEBA1533DB" ma:contentTypeVersion="1" ma:contentTypeDescription="Ein neues Dokument erstellen." ma:contentTypeScope="" ma:versionID="814572ee4e4e6c9d7244e8392e5dc85f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9dba519-dfa3-43e0-9cb3-83f4fce6e253">FQENHAJUXFP4-1382147635-6250</_dlc_DocId>
    <_dlc_DocIdUrl xmlns="49dba519-dfa3-43e0-9cb3-83f4fce6e253">
      <Url>http://intranet/bereiche/RPI/RPI_Mainz/_layouts/15/DocIdRedir.aspx?ID=FQENHAJUXFP4-1382147635-6250</Url>
      <Description>FQENHAJUXFP4-1382147635-6250</Description>
    </_dlc_DocIdUrl>
  </documentManagement>
</p:properties>
</file>

<file path=customXml/itemProps1.xml><?xml version="1.0" encoding="utf-8"?>
<ds:datastoreItem xmlns:ds="http://schemas.openxmlformats.org/officeDocument/2006/customXml" ds:itemID="{E15173A1-5DA3-4DF2-A80E-73DB62E2F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dba519-dfa3-43e0-9cb3-83f4fce6e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C8B78C-8340-4A3E-883E-821ADD4EE9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5A43220-80A9-4D62-BF8B-6D8F6C8882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CC382F9-274F-40E9-BF88-84B3E95E964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9dba519-dfa3-43e0-9cb3-83f4fce6e253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Breitbild</PresentationFormat>
  <Paragraphs>51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Gärtner, Susanne</dc:creator>
  <cp:lastModifiedBy>Augustyn, Gunhild</cp:lastModifiedBy>
  <cp:revision>39</cp:revision>
  <dcterms:created xsi:type="dcterms:W3CDTF">2021-01-05T15:13:01Z</dcterms:created>
  <dcterms:modified xsi:type="dcterms:W3CDTF">2021-02-02T09:59:48Z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0x0101008E776720A132164A9C7952DEBA1533DB</vt:lpwstr>
  </property>
  <property fmtid="{D5CDD505-2E9C-101B-9397-08002B2CF9AE}" pid="3" name="_dlc_DocIdItemGuid">
    <vt:lpwstr>be09139f-1af6-4203-b9e7-ff8648bb343f</vt:lpwstr>
  </property>
</Properties>
</file>