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de-DE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56" y="10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4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10516" y="468583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 bwMode="auto">
          <a:xfrm rot="16200000">
            <a:off x="1121195" y="655658"/>
            <a:ext cx="2309918" cy="24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>
          <a:xfrm>
            <a:off x="3835172" y="468263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859188" y="468263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810196" y="3492919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834852" y="3492599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6858868" y="3492599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18665" y="753858"/>
            <a:ext cx="2310591" cy="230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85923" y="3639453"/>
            <a:ext cx="1803375" cy="25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0" b="14495"/>
          <a:stretch/>
        </p:blipFill>
        <p:spPr bwMode="auto">
          <a:xfrm rot="16200000">
            <a:off x="4132089" y="3791617"/>
            <a:ext cx="2283745" cy="23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753" b="14316"/>
          <a:stretch/>
        </p:blipFill>
        <p:spPr bwMode="auto">
          <a:xfrm rot="16200000">
            <a:off x="7216911" y="826305"/>
            <a:ext cx="2279132" cy="21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17674" b="11004"/>
          <a:stretch/>
        </p:blipFill>
        <p:spPr bwMode="auto">
          <a:xfrm>
            <a:off x="7261799" y="3708623"/>
            <a:ext cx="2189357" cy="249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7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10516" y="468583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835172" y="468263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810196" y="3492919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3834852" y="3492599"/>
            <a:ext cx="2880000" cy="28800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15417" b="18032"/>
          <a:stretch/>
        </p:blipFill>
        <p:spPr bwMode="auto">
          <a:xfrm>
            <a:off x="1100469" y="3676618"/>
            <a:ext cx="2250646" cy="251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8" t="20985" b="20733"/>
          <a:stretch/>
        </p:blipFill>
        <p:spPr bwMode="auto">
          <a:xfrm>
            <a:off x="4085134" y="792139"/>
            <a:ext cx="237943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7" t="25495" b="18466"/>
          <a:stretch/>
        </p:blipFill>
        <p:spPr bwMode="auto">
          <a:xfrm>
            <a:off x="4127354" y="3701164"/>
            <a:ext cx="2299466" cy="244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8"/>
          <a:stretch/>
        </p:blipFill>
        <p:spPr bwMode="auto">
          <a:xfrm rot="16200000">
            <a:off x="1121195" y="655658"/>
            <a:ext cx="2309918" cy="249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70227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112FFD5B8A134D8F7488722A873DF1" ma:contentTypeVersion="1" ma:contentTypeDescription="Ein neues Dokument erstellen." ma:contentTypeScope="" ma:versionID="2e455e32e4825c1d7058ce0fb4ef756e">
  <xsd:schema xmlns:xsd="http://www.w3.org/2001/XMLSchema" xmlns:xs="http://www.w3.org/2001/XMLSchema" xmlns:p="http://schemas.microsoft.com/office/2006/metadata/properties" xmlns:ns1="http://schemas.microsoft.com/sharepoint/v3" xmlns:ns2="49dba519-dfa3-43e0-9cb3-83f4fce6e253" targetNamespace="http://schemas.microsoft.com/office/2006/metadata/properties" ma:root="true" ma:fieldsID="a0c804a09e734c8f35bb439a0234340b" ns1:_="" ns2:_="">
    <xsd:import namespace="http://schemas.microsoft.com/sharepoint/v3"/>
    <xsd:import namespace="49dba519-dfa3-43e0-9cb3-83f4fce6e25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internalName="PublishingStartDate">
      <xsd:simpleType>
        <xsd:restriction base="dms:Unknown"/>
      </xsd:simpleType>
    </xsd:element>
    <xsd:element name="PublishingExpirationDate" ma:index="9" nillable="true" ma:displayName="Geplantes Enddatum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ba519-dfa3-43e0-9cb3-83f4fce6e25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1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9dba519-dfa3-43e0-9cb3-83f4fce6e253">FQENHAJUXFP4-486143126-1320</_dlc_DocId>
    <_dlc_DocIdUrl xmlns="49dba519-dfa3-43e0-9cb3-83f4fce6e253">
      <Url>http://intranet/bereiche/RPI/RPI_Nassau/_layouts/15/DocIdRedir.aspx?ID=FQENHAJUXFP4-486143126-1320</Url>
      <Description>FQENHAJUXFP4-486143126-1320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EDAA3EC-D419-47A2-ABB1-695BAA2CEABC}"/>
</file>

<file path=customXml/itemProps2.xml><?xml version="1.0" encoding="utf-8"?>
<ds:datastoreItem xmlns:ds="http://schemas.openxmlformats.org/officeDocument/2006/customXml" ds:itemID="{725CBC11-586B-4546-971A-B8DBE12D8E1A}"/>
</file>

<file path=customXml/itemProps3.xml><?xml version="1.0" encoding="utf-8"?>
<ds:datastoreItem xmlns:ds="http://schemas.openxmlformats.org/officeDocument/2006/customXml" ds:itemID="{EE455AC1-AD93-47A7-92FA-E00B26392E01}"/>
</file>

<file path=customXml/itemProps4.xml><?xml version="1.0" encoding="utf-8"?>
<ds:datastoreItem xmlns:ds="http://schemas.openxmlformats.org/officeDocument/2006/customXml" ds:itemID="{E62AD598-7480-4E33-B8ED-D77C9C8BE84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Janine</dc:creator>
  <cp:lastModifiedBy>Nadine Hofmann-Driesch</cp:lastModifiedBy>
  <cp:revision>8</cp:revision>
  <dcterms:created xsi:type="dcterms:W3CDTF">2017-09-29T14:40:23Z</dcterms:created>
  <dcterms:modified xsi:type="dcterms:W3CDTF">2018-11-28T13:58:48Z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484d41b3-1215-445b-8597-aafe705f9c69</vt:lpwstr>
  </property>
  <property fmtid="{D5CDD505-2E9C-101B-9397-08002B2CF9AE}" pid="3" name="ContentTypeId">
    <vt:lpwstr>0x01010096112FFD5B8A134D8F7488722A873DF1</vt:lpwstr>
  </property>
</Properties>
</file>