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0693400" cy="7561263"/>
  <p:notesSz cx="6858000" cy="9144000"/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56" y="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6DF7-C60A-49AB-A0FC-09C3AD20D458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11FC-9917-4E2C-92C0-7F29A4131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7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11FC-9917-4E2C-92C0-7F29A4131B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51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5346000" y="0"/>
            <a:ext cx="0" cy="75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2674800" y="0"/>
            <a:ext cx="0" cy="75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8020800" y="0"/>
            <a:ext cx="0" cy="75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3780000"/>
            <a:ext cx="10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155012" y="3994328"/>
            <a:ext cx="24482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latin typeface="Comic Sans MS" panose="030F0702030302020204" pitchFamily="66" charset="0"/>
              </a:rPr>
              <a:t>Geschichten- Nachdenk- Heft</a:t>
            </a: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r>
              <a:rPr lang="de-DE" sz="1800" b="1" dirty="0">
                <a:latin typeface="Comic Sans MS" panose="030F0702030302020204" pitchFamily="66" charset="0"/>
              </a:rPr>
              <a:t>„Rut und </a:t>
            </a:r>
            <a:r>
              <a:rPr lang="de-DE" sz="1800" b="1" dirty="0" err="1">
                <a:latin typeface="Comic Sans MS" panose="030F0702030302020204" pitchFamily="66" charset="0"/>
              </a:rPr>
              <a:t>Noomi</a:t>
            </a:r>
            <a:r>
              <a:rPr lang="de-DE" sz="1800" b="1" dirty="0">
                <a:latin typeface="Comic Sans MS" panose="030F0702030302020204" pitchFamily="66" charset="0"/>
              </a:rPr>
              <a:t>“</a:t>
            </a: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r>
              <a:rPr lang="de-DE" sz="1200" b="1" dirty="0">
                <a:latin typeface="Comic Sans MS" panose="030F0702030302020204" pitchFamily="66" charset="0"/>
              </a:rPr>
              <a:t>von:</a:t>
            </a: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endParaRPr lang="de-DE" sz="1200" dirty="0">
              <a:latin typeface="Comic Sans MS" panose="030F0702030302020204" pitchFamily="66" charset="0"/>
            </a:endParaRPr>
          </a:p>
          <a:p>
            <a:pPr algn="ctr"/>
            <a:r>
              <a:rPr lang="de-DE" sz="1200" dirty="0">
                <a:latin typeface="Comic Sans MS" panose="030F0702030302020204" pitchFamily="66" charset="0"/>
              </a:rPr>
              <a:t>_________________</a:t>
            </a:r>
          </a:p>
        </p:txBody>
      </p:sp>
      <p:sp>
        <p:nvSpPr>
          <p:cNvPr id="6" name="Positionsrahmen 5"/>
          <p:cNvSpPr/>
          <p:nvPr/>
        </p:nvSpPr>
        <p:spPr>
          <a:xfrm>
            <a:off x="8155012" y="3852640"/>
            <a:ext cx="2448272" cy="3600400"/>
          </a:xfrm>
          <a:prstGeom prst="frame">
            <a:avLst>
              <a:gd name="adj1" fmla="val 164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18008" y="3967038"/>
            <a:ext cx="266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Was ist für dich das Wichtigste an der Geschichte?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18008" y="5364807"/>
            <a:ext cx="2602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latin typeface="Comic Sans MS" panose="030F0702030302020204" pitchFamily="66" charset="0"/>
            </a:endParaRPr>
          </a:p>
          <a:p>
            <a:r>
              <a:rPr lang="de-DE" sz="1200" b="1" dirty="0">
                <a:latin typeface="Comic Sans MS" panose="030F0702030302020204" pitchFamily="66" charset="0"/>
              </a:rPr>
              <a:t>Das Wichtigste an der Geschichte für mich</a:t>
            </a:r>
          </a:p>
          <a:p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</p:txBody>
      </p:sp>
      <p:sp>
        <p:nvSpPr>
          <p:cNvPr id="11" name="Rechteck 10"/>
          <p:cNvSpPr/>
          <p:nvPr/>
        </p:nvSpPr>
        <p:spPr>
          <a:xfrm>
            <a:off x="5490016" y="4428703"/>
            <a:ext cx="244897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753712" y="3951937"/>
            <a:ext cx="266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Wo kommt Gott in der Geschichte vor?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53712" y="5349706"/>
            <a:ext cx="2602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</p:txBody>
      </p:sp>
      <p:sp>
        <p:nvSpPr>
          <p:cNvPr id="14" name="Rechteck 13"/>
          <p:cNvSpPr/>
          <p:nvPr/>
        </p:nvSpPr>
        <p:spPr>
          <a:xfrm>
            <a:off x="2753712" y="4413601"/>
            <a:ext cx="2520980" cy="936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848" y="3877314"/>
            <a:ext cx="124679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90116" y="5220791"/>
            <a:ext cx="26649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Was erzählt </a:t>
            </a:r>
            <a:r>
              <a:rPr lang="de-DE" sz="1200" b="1" dirty="0" err="1">
                <a:latin typeface="Comic Sans MS" panose="030F0702030302020204" pitchFamily="66" charset="0"/>
              </a:rPr>
              <a:t>Noomi</a:t>
            </a:r>
            <a:r>
              <a:rPr lang="de-DE" sz="1200" b="1" dirty="0">
                <a:latin typeface="Comic Sans MS" panose="030F0702030302020204" pitchFamily="66" charset="0"/>
              </a:rPr>
              <a:t> ihrer Nachbarin über das Baby?</a:t>
            </a:r>
          </a:p>
          <a:p>
            <a:r>
              <a:rPr lang="de-DE" sz="1200" b="1" dirty="0">
                <a:latin typeface="Comic Sans MS" panose="030F0702030302020204" pitchFamily="66" charset="0"/>
              </a:rPr>
              <a:t>„Jetzt, wo ich das Kind im Arm halte, da weiß ich, 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 .“</a:t>
            </a:r>
            <a:endParaRPr lang="de-DE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 rot="10800000">
            <a:off x="8083004" y="2135479"/>
            <a:ext cx="251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Zu Hause ist für mich, wo …</a:t>
            </a:r>
          </a:p>
        </p:txBody>
      </p:sp>
      <p:sp>
        <p:nvSpPr>
          <p:cNvPr id="22" name="Textfeld 21"/>
          <p:cNvSpPr txBox="1"/>
          <p:nvPr/>
        </p:nvSpPr>
        <p:spPr>
          <a:xfrm rot="10800000">
            <a:off x="8072500" y="104154"/>
            <a:ext cx="2602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</p:txBody>
      </p:sp>
      <p:sp>
        <p:nvSpPr>
          <p:cNvPr id="24" name="Textfeld 23"/>
          <p:cNvSpPr txBox="1"/>
          <p:nvPr/>
        </p:nvSpPr>
        <p:spPr>
          <a:xfrm rot="10800000">
            <a:off x="5418708" y="-35792"/>
            <a:ext cx="260279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rot="10800000">
            <a:off x="5429212" y="1764408"/>
            <a:ext cx="251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Auch du willst nicht alleine sein. Wer ist dir besonders wichtig?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" b="7627"/>
          <a:stretch/>
        </p:blipFill>
        <p:spPr bwMode="auto">
          <a:xfrm rot="10800000">
            <a:off x="5994772" y="2484487"/>
            <a:ext cx="1417913" cy="113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9137" y="2215397"/>
            <a:ext cx="11862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/>
        </p:nvSpPr>
        <p:spPr>
          <a:xfrm rot="10800000">
            <a:off x="18109" y="1766148"/>
            <a:ext cx="251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Rut geht </a:t>
            </a:r>
            <a:r>
              <a:rPr lang="de-DE" sz="1200" b="1" dirty="0" err="1">
                <a:latin typeface="Comic Sans MS" panose="030F0702030302020204" pitchFamily="66" charset="0"/>
              </a:rPr>
              <a:t>Noomi</a:t>
            </a:r>
            <a:r>
              <a:rPr lang="de-DE" sz="1200" b="1" dirty="0">
                <a:latin typeface="Comic Sans MS" panose="030F0702030302020204" pitchFamily="66" charset="0"/>
              </a:rPr>
              <a:t>. Bevor sie sich auf den Weg macht, betet sie zu Gott: „Lieber Gott, </a:t>
            </a:r>
            <a:r>
              <a:rPr lang="de-DE" sz="1200" dirty="0">
                <a:latin typeface="Comic Sans MS" panose="030F0702030302020204" pitchFamily="66" charset="0"/>
              </a:rPr>
              <a:t>______</a:t>
            </a:r>
          </a:p>
        </p:txBody>
      </p:sp>
      <p:sp>
        <p:nvSpPr>
          <p:cNvPr id="28" name="Textfeld 27"/>
          <p:cNvSpPr txBox="1"/>
          <p:nvPr/>
        </p:nvSpPr>
        <p:spPr>
          <a:xfrm rot="10800000">
            <a:off x="18108" y="84846"/>
            <a:ext cx="260279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 rot="10800000">
            <a:off x="2756328" y="2897950"/>
            <a:ext cx="251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Rut überlegt, ob sie zu ihren Eltern zurückkehrt oder, ob sie mit </a:t>
            </a:r>
            <a:r>
              <a:rPr lang="de-DE" sz="1200" b="1" dirty="0" err="1">
                <a:latin typeface="Comic Sans MS" panose="030F0702030302020204" pitchFamily="66" charset="0"/>
              </a:rPr>
              <a:t>Noomi</a:t>
            </a:r>
            <a:r>
              <a:rPr lang="de-DE" sz="1200" b="1" dirty="0">
                <a:latin typeface="Comic Sans MS" panose="030F0702030302020204" pitchFamily="66" charset="0"/>
              </a:rPr>
              <a:t> gehen soll. Was rätst du ihr?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4774" y="1981895"/>
            <a:ext cx="867285" cy="86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0"/>
          <p:cNvSpPr txBox="1"/>
          <p:nvPr/>
        </p:nvSpPr>
        <p:spPr>
          <a:xfrm rot="10800000">
            <a:off x="2754412" y="1703431"/>
            <a:ext cx="251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omic Sans MS" panose="030F0702030302020204" pitchFamily="66" charset="0"/>
              </a:rPr>
              <a:t>Ich würde Rut raten: </a:t>
            </a:r>
          </a:p>
        </p:txBody>
      </p:sp>
      <p:sp>
        <p:nvSpPr>
          <p:cNvPr id="32" name="Textfeld 31"/>
          <p:cNvSpPr txBox="1"/>
          <p:nvPr/>
        </p:nvSpPr>
        <p:spPr>
          <a:xfrm rot="10800000">
            <a:off x="2682404" y="-35792"/>
            <a:ext cx="260279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latin typeface="Comic Sans MS" panose="030F0702030302020204" pitchFamily="66" charset="0"/>
              </a:rPr>
              <a:t>_________________________</a:t>
            </a:r>
          </a:p>
          <a:p>
            <a:pPr>
              <a:lnSpc>
                <a:spcPts val="1500"/>
              </a:lnSpc>
            </a:pPr>
            <a:endParaRPr lang="de-DE" sz="1200" dirty="0">
              <a:latin typeface="Comic Sans MS" panose="030F0702030302020204" pitchFamily="66" charset="0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BDC86B7-01AC-46A1-B452-139DE657C29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28915" y="2484486"/>
            <a:ext cx="1385855" cy="1108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1339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112FFD5B8A134D8F7488722A873DF1" ma:contentTypeVersion="1" ma:contentTypeDescription="Ein neues Dokument erstellen." ma:contentTypeScope="" ma:versionID="2e455e32e4825c1d7058ce0fb4ef756e">
  <xsd:schema xmlns:xsd="http://www.w3.org/2001/XMLSchema" xmlns:xs="http://www.w3.org/2001/XMLSchema" xmlns:p="http://schemas.microsoft.com/office/2006/metadata/properties" xmlns:ns1="http://schemas.microsoft.com/sharepoint/v3" xmlns:ns2="49dba519-dfa3-43e0-9cb3-83f4fce6e253" targetNamespace="http://schemas.microsoft.com/office/2006/metadata/properties" ma:root="true" ma:fieldsID="a0c804a09e734c8f35bb439a0234340b" ns1:_="" ns2:_="">
    <xsd:import namespace="http://schemas.microsoft.com/sharepoint/v3"/>
    <xsd:import namespace="49dba519-dfa3-43e0-9cb3-83f4fce6e25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internalName="PublishingStartDate">
      <xsd:simpleType>
        <xsd:restriction base="dms:Unknown"/>
      </xsd:simpleType>
    </xsd:element>
    <xsd:element name="PublishingExpirationDate" ma:index="9" nillable="true" ma:displayName="Geplantes Enddatum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ba519-dfa3-43e0-9cb3-83f4fce6e25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9dba519-dfa3-43e0-9cb3-83f4fce6e253">FQENHAJUXFP4-486143126-1316</_dlc_DocId>
    <_dlc_DocIdUrl xmlns="49dba519-dfa3-43e0-9cb3-83f4fce6e253">
      <Url>http://intranet/bereiche/RPI/RPI_Nassau/_layouts/15/DocIdRedir.aspx?ID=FQENHAJUXFP4-486143126-1316</Url>
      <Description>FQENHAJUXFP4-486143126-1316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646594-2628-41CA-ACE2-FCA9BEEBA2B2}"/>
</file>

<file path=customXml/itemProps2.xml><?xml version="1.0" encoding="utf-8"?>
<ds:datastoreItem xmlns:ds="http://schemas.openxmlformats.org/officeDocument/2006/customXml" ds:itemID="{AF17784E-6DBF-427A-839A-9A807FF44378}"/>
</file>

<file path=customXml/itemProps3.xml><?xml version="1.0" encoding="utf-8"?>
<ds:datastoreItem xmlns:ds="http://schemas.openxmlformats.org/officeDocument/2006/customXml" ds:itemID="{FD70AC96-6070-477F-9F9C-96B1F3CAE4A0}"/>
</file>

<file path=customXml/itemProps4.xml><?xml version="1.0" encoding="utf-8"?>
<ds:datastoreItem xmlns:ds="http://schemas.openxmlformats.org/officeDocument/2006/customXml" ds:itemID="{4E90963F-A108-44B6-AE0E-61549D843C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Benutzerdefiniert</PresentationFormat>
  <Paragraphs>78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Larissa-Design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Janine</dc:creator>
  <cp:lastModifiedBy>Nadine Hofmann-Driesch</cp:lastModifiedBy>
  <cp:revision>12</cp:revision>
  <dcterms:created xsi:type="dcterms:W3CDTF">2017-09-29T14:40:23Z</dcterms:created>
  <dcterms:modified xsi:type="dcterms:W3CDTF">2018-11-28T12:04:50Z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85ca97e1-cfcc-4e1d-a7ed-5bfae30ba18d</vt:lpwstr>
  </property>
  <property fmtid="{D5CDD505-2E9C-101B-9397-08002B2CF9AE}" pid="3" name="ContentTypeId">
    <vt:lpwstr>0x01010096112FFD5B8A134D8F7488722A873DF1</vt:lpwstr>
  </property>
</Properties>
</file>