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1" r:id="rId5"/>
    <p:sldId id="262" r:id="rId6"/>
    <p:sldId id="263" r:id="rId7"/>
    <p:sldId id="264" r:id="rId8"/>
    <p:sldId id="268" r:id="rId9"/>
    <p:sldId id="265" r:id="rId10"/>
    <p:sldId id="266" r:id="rId11"/>
  </p:sldIdLst>
  <p:sldSz cx="10693400" cy="7561263"/>
  <p:notesSz cx="6858000" cy="9144000"/>
  <p:defaultTextStyle>
    <a:defPPr>
      <a:defRPr lang="de-DE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06" y="-9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03.10.2017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63084" y="324247"/>
            <a:ext cx="6840000" cy="684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88" y="468263"/>
            <a:ext cx="6434791" cy="636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65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90316" y="324247"/>
            <a:ext cx="6840000" cy="684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t="20985" b="20733"/>
          <a:stretch/>
        </p:blipFill>
        <p:spPr bwMode="auto">
          <a:xfrm>
            <a:off x="2250036" y="914432"/>
            <a:ext cx="6048672" cy="567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95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63084" y="324247"/>
            <a:ext cx="6840000" cy="684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53" b="14316"/>
          <a:stretch/>
        </p:blipFill>
        <p:spPr bwMode="auto">
          <a:xfrm rot="16200000">
            <a:off x="2125306" y="665760"/>
            <a:ext cx="637166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5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962324" y="324247"/>
            <a:ext cx="6840000" cy="684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/>
          <a:stretch/>
        </p:blipFill>
        <p:spPr bwMode="auto">
          <a:xfrm rot="16200000">
            <a:off x="2423996" y="504343"/>
            <a:ext cx="5982327" cy="647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17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90316" y="324247"/>
            <a:ext cx="6840000" cy="684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95412" y="550877"/>
            <a:ext cx="6285912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6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63084" y="324247"/>
            <a:ext cx="6840000" cy="684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17674" b="11004"/>
          <a:stretch/>
        </p:blipFill>
        <p:spPr bwMode="auto">
          <a:xfrm>
            <a:off x="2538828" y="540271"/>
            <a:ext cx="5616624" cy="6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80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90316" y="324247"/>
            <a:ext cx="6840000" cy="684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25495" b="18466"/>
          <a:stretch/>
        </p:blipFill>
        <p:spPr bwMode="auto">
          <a:xfrm>
            <a:off x="2322044" y="540271"/>
            <a:ext cx="5976664" cy="635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54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63084" y="324247"/>
            <a:ext cx="6840000" cy="684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80422" y="577811"/>
            <a:ext cx="4536505" cy="63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35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890316" y="324247"/>
            <a:ext cx="6840000" cy="684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/>
          <a:stretch/>
        </p:blipFill>
        <p:spPr bwMode="auto">
          <a:xfrm rot="16200000">
            <a:off x="2351988" y="504343"/>
            <a:ext cx="5982327" cy="647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63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63084" y="324247"/>
            <a:ext cx="6840000" cy="684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15417" b="18032"/>
          <a:stretch/>
        </p:blipFill>
        <p:spPr bwMode="auto">
          <a:xfrm>
            <a:off x="2466820" y="540271"/>
            <a:ext cx="5688632" cy="634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85341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112FFD5B8A134D8F7488722A873DF1" ma:contentTypeVersion="1" ma:contentTypeDescription="Ein neues Dokument erstellen." ma:contentTypeScope="" ma:versionID="2e455e32e4825c1d7058ce0fb4ef756e">
  <xsd:schema xmlns:xsd="http://www.w3.org/2001/XMLSchema" xmlns:xs="http://www.w3.org/2001/XMLSchema" xmlns:p="http://schemas.microsoft.com/office/2006/metadata/properties" xmlns:ns1="http://schemas.microsoft.com/sharepoint/v3" xmlns:ns2="49dba519-dfa3-43e0-9cb3-83f4fce6e253" targetNamespace="http://schemas.microsoft.com/office/2006/metadata/properties" ma:root="true" ma:fieldsID="a0c804a09e734c8f35bb439a0234340b" ns1:_="" ns2:_="">
    <xsd:import namespace="http://schemas.microsoft.com/sharepoint/v3"/>
    <xsd:import namespace="49dba519-dfa3-43e0-9cb3-83f4fce6e25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internalName="PublishingStartDate">
      <xsd:simpleType>
        <xsd:restriction base="dms:Unknown"/>
      </xsd:simpleType>
    </xsd:element>
    <xsd:element name="PublishingExpirationDate" ma:index="9" nillable="true" ma:displayName="Geplantes Enddatum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ba519-dfa3-43e0-9cb3-83f4fce6e25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1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9dba519-dfa3-43e0-9cb3-83f4fce6e253">FQENHAJUXFP4-486143126-1317</_dlc_DocId>
    <_dlc_DocIdUrl xmlns="49dba519-dfa3-43e0-9cb3-83f4fce6e253">
      <Url>http://intranet/bereiche/RPI/RPI_Nassau/_layouts/15/DocIdRedir.aspx?ID=FQENHAJUXFP4-486143126-1317</Url>
      <Description>FQENHAJUXFP4-486143126-1317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599288-51AE-49C7-AC68-16CCF1C94CDD}"/>
</file>

<file path=customXml/itemProps2.xml><?xml version="1.0" encoding="utf-8"?>
<ds:datastoreItem xmlns:ds="http://schemas.openxmlformats.org/officeDocument/2006/customXml" ds:itemID="{CC7212E8-080E-47FE-B340-CF5E9116D7EA}"/>
</file>

<file path=customXml/itemProps3.xml><?xml version="1.0" encoding="utf-8"?>
<ds:datastoreItem xmlns:ds="http://schemas.openxmlformats.org/officeDocument/2006/customXml" ds:itemID="{E58307FA-265D-4758-887E-40225E557305}"/>
</file>

<file path=customXml/itemProps4.xml><?xml version="1.0" encoding="utf-8"?>
<ds:datastoreItem xmlns:ds="http://schemas.openxmlformats.org/officeDocument/2006/customXml" ds:itemID="{17717FBF-C158-4B59-8814-B44980F5133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Janine</dc:creator>
  <cp:lastModifiedBy>Janine</cp:lastModifiedBy>
  <cp:revision>10</cp:revision>
  <dcterms:created xsi:type="dcterms:W3CDTF">2017-09-29T14:40:23Z</dcterms:created>
  <dcterms:modified xsi:type="dcterms:W3CDTF">2017-10-03T06:17:47Z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a92e5c1e-788f-4491-a8a8-e44fb58c6ce1</vt:lpwstr>
  </property>
  <property fmtid="{D5CDD505-2E9C-101B-9397-08002B2CF9AE}" pid="3" name="ContentTypeId">
    <vt:lpwstr>0x01010096112FFD5B8A134D8F7488722A873DF1</vt:lpwstr>
  </property>
</Properties>
</file>