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A06F4-04BE-4A0C-B332-438F54950293}" v="15" dt="2018-07-13T07:03:45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5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Palkowitsch-Kühl" userId="334591fef1eb4e8c" providerId="LiveId" clId="{2ACA06F4-04BE-4A0C-B332-438F54950293}"/>
    <pc:docChg chg="modSld">
      <pc:chgData name="Jens Palkowitsch-Kühl" userId="334591fef1eb4e8c" providerId="LiveId" clId="{2ACA06F4-04BE-4A0C-B332-438F54950293}" dt="2018-07-13T07:03:45.613" v="14" actId="20577"/>
      <pc:docMkLst>
        <pc:docMk/>
      </pc:docMkLst>
      <pc:sldChg chg="addSp modSp">
        <pc:chgData name="Jens Palkowitsch-Kühl" userId="334591fef1eb4e8c" providerId="LiveId" clId="{2ACA06F4-04BE-4A0C-B332-438F54950293}" dt="2018-07-13T07:03:45.613" v="14" actId="20577"/>
        <pc:sldMkLst>
          <pc:docMk/>
          <pc:sldMk cId="4138056662" sldId="256"/>
        </pc:sldMkLst>
        <pc:graphicFrameChg chg="add mod modGraphic">
          <ac:chgData name="Jens Palkowitsch-Kühl" userId="334591fef1eb4e8c" providerId="LiveId" clId="{2ACA06F4-04BE-4A0C-B332-438F54950293}" dt="2018-07-13T07:03:45.613" v="14" actId="20577"/>
          <ac:graphicFrameMkLst>
            <pc:docMk/>
            <pc:sldMk cId="4138056662" sldId="256"/>
            <ac:graphicFrameMk id="2" creationId="{373EB6AA-EDB1-4E0F-80E0-5D5ABCC4C13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46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5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4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47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8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20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0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41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04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0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36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2BE5-4D5E-4AEE-AAFC-FBDE01806EC5}" type="datetimeFigureOut">
              <a:rPr lang="de-DE" smtClean="0"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2F16-7120-4AB0-9EBB-7F9085D1A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36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32210"/>
            <a:ext cx="8229600" cy="1143000"/>
          </a:xfrm>
        </p:spPr>
        <p:txBody>
          <a:bodyPr/>
          <a:lstStyle/>
          <a:p>
            <a:r>
              <a:rPr lang="de-DE" dirty="0"/>
              <a:t>Leitfragen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5892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/>
              <a:t>1. Schritt:  Lass deinen Gedanken freien Lauf und notiere sie in einer Mindmap.</a:t>
            </a:r>
          </a:p>
          <a:p>
            <a:r>
              <a:rPr lang="de-DE" dirty="0"/>
              <a:t>Für welche Ideale, Überzeugungen oder welchen Glauben stehst du persönlich ein?</a:t>
            </a:r>
          </a:p>
          <a:p>
            <a:r>
              <a:rPr lang="de-DE" dirty="0"/>
              <a:t>Hast du vielleicht ein Lebensmotto?</a:t>
            </a:r>
          </a:p>
          <a:p>
            <a:r>
              <a:rPr lang="de-DE" dirty="0"/>
              <a:t>Welche Wünsche, Träume und Kritik möchtest du anderen mitteilen?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2. Schritt: Ordne deine Gedanken. </a:t>
            </a:r>
          </a:p>
          <a:p>
            <a:r>
              <a:rPr lang="de-DE" dirty="0"/>
              <a:t>Nachdem du deine Überlegungen aufgeschrieben hast, bringe die Gedanken in eine Reihenfolge. </a:t>
            </a:r>
          </a:p>
          <a:p>
            <a:r>
              <a:rPr lang="de-DE" dirty="0"/>
              <a:t>Markiere, was dir besonders wichtig ist und was weniger. Erkennst du ein Thema oder eine Struktur?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3. Schritt: Sei kreativ!</a:t>
            </a:r>
          </a:p>
          <a:p>
            <a:r>
              <a:rPr lang="de-DE" dirty="0"/>
              <a:t>Überlege, wie du deine Message am besten umsetzen und präsentieren kannst. </a:t>
            </a:r>
          </a:p>
          <a:p>
            <a:r>
              <a:rPr lang="de-DE" dirty="0"/>
              <a:t>Vielleicht hast du Vorbilder, an denen du dich orientieren kannst? Denke z.B. an die </a:t>
            </a:r>
            <a:r>
              <a:rPr lang="de-DE" dirty="0" err="1"/>
              <a:t>Youtube</a:t>
            </a:r>
            <a:r>
              <a:rPr lang="de-DE" dirty="0"/>
              <a:t>-Videos, die wir gerade gesehen haben. </a:t>
            </a:r>
          </a:p>
          <a:p>
            <a:r>
              <a:rPr lang="de-DE" dirty="0"/>
              <a:t>Berate dich mit anderen Schüler/innen oder deiner Lehrkraft!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4. Schritt: Nun geht es los!</a:t>
            </a:r>
          </a:p>
          <a:p>
            <a:r>
              <a:rPr lang="de-DE" dirty="0"/>
              <a:t>Dir stehen nun verschiedene Möglichkeiten offen bei der Umsetzung.</a:t>
            </a:r>
          </a:p>
          <a:p>
            <a:r>
              <a:rPr lang="de-DE" dirty="0"/>
              <a:t>Einige Beispiele sind: Schreibe einen Text, male ein Bild, dichte ein Lied zu einer bekannten Melodie, drehe ein kleines Video als </a:t>
            </a:r>
            <a:r>
              <a:rPr lang="de-DE" dirty="0" err="1"/>
              <a:t>Erklärvideo</a:t>
            </a:r>
            <a:r>
              <a:rPr lang="de-DE" dirty="0"/>
              <a:t> oder du sprichst in die Kamera, bearbeite Bilder zu Collage, vertone sie, sprich einen Text dazu, usw.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5. Schritt: Präsentiere dein Ergebnis.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73EB6AA-EDB1-4E0F-80E0-5D5ABCC4C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30390"/>
              </p:ext>
            </p:extLst>
          </p:nvPr>
        </p:nvGraphicFramePr>
        <p:xfrm>
          <a:off x="0" y="4281"/>
          <a:ext cx="6495170" cy="3962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06538">
                  <a:extLst>
                    <a:ext uri="{9D8B030D-6E8A-4147-A177-3AD203B41FA5}">
                      <a16:colId xmlns:a16="http://schemas.microsoft.com/office/drawing/2014/main" val="3518163423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84771792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spc="30" dirty="0">
                          <a:effectLst/>
                        </a:rPr>
                        <a:t>M9</a:t>
                      </a:r>
                      <a:endParaRPr lang="de-DE" sz="1600" spc="20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spc="100" dirty="0">
                          <a:effectLst/>
                        </a:rPr>
                        <a:t>Leitfragen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spc="30" dirty="0">
                          <a:effectLst/>
                        </a:rPr>
                        <a:t>UE „Glaube wird sichtbar“ | SEK 1 | J. Palkowitsch-Kühl / E. </a:t>
                      </a:r>
                      <a:r>
                        <a:rPr lang="de-DE" sz="900" spc="30" dirty="0" err="1">
                          <a:effectLst/>
                        </a:rPr>
                        <a:t>Öger</a:t>
                      </a:r>
                      <a:r>
                        <a:rPr lang="de-DE" sz="900" spc="30" dirty="0">
                          <a:effectLst/>
                        </a:rPr>
                        <a:t>-Tunc / E.-M. Leven</a:t>
                      </a:r>
                      <a:endParaRPr lang="de-DE" sz="9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970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05666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Larissa</vt:lpstr>
      <vt:lpstr>Leitfragen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Leitfragen</dc:title>
  <dc:creator>PHIL</dc:creator>
  <cp:lastModifiedBy>Jens Palkowitsch-Kühl</cp:lastModifiedBy>
  <cp:revision>2</cp:revision>
  <dcterms:created xsi:type="dcterms:W3CDTF">2018-06-11T16:28:49Z</dcterms:created>
  <dcterms:modified xsi:type="dcterms:W3CDTF">2018-07-13T07:03:50Z</dcterms:modified>
</cp:coreProperties>
</file>