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"/>
  </p:notesMasterIdLst>
  <p:handoutMasterIdLst>
    <p:handoutMasterId r:id="rId8"/>
  </p:handoutMasterIdLst>
  <p:sldIdLst>
    <p:sldId id="256" r:id="rId3"/>
    <p:sldId id="262" r:id="rId4"/>
    <p:sldId id="263" r:id="rId5"/>
    <p:sldId id="264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A4652-8728-46E5-BCEA-A97465F6F151}" v="40" dt="2018-07-30T08:13:09.34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85" d="100"/>
          <a:sy n="85" d="100"/>
        </p:scale>
        <p:origin x="126" y="38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1p.de/StStephWu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t1p.de/MoscheeMitte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4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http://t1p.de/StStephWue</a:t>
            </a:r>
            <a:endParaRPr lang="de-DE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http://t1p.de/PeterundPaul</a:t>
            </a:r>
            <a:endParaRPr lang="de-DE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u="sng" kern="1200" dirty="0">
                <a:solidFill>
                  <a:schemeClr val="tx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http://t1p.de/MoscheeMittel</a:t>
            </a:r>
            <a:endParaRPr lang="de-DE" sz="1200" kern="1200" dirty="0">
              <a:solidFill>
                <a:schemeClr val="tx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de-DE" sz="1200" b="0" i="0">
                <a:solidFill>
                  <a:schemeClr val="tx1"/>
                </a:solidFill>
                <a:latin typeface="Century Gothic"/>
                <a:ea typeface="+mn-ea"/>
                <a:cs typeface="+mn-cs"/>
              </a:r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 noEditPoints="1"/>
          </p:cNvSpPr>
          <p:nvPr/>
        </p:nvSpPr>
        <p:spPr bwMode="auto">
          <a:xfrm>
            <a:off x="3808412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de-DE" smtClean="0"/>
              <a:t>30.07.2018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de-DE" smtClean="0"/>
              <a:pPr/>
              <a:t>30.07.2018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thinglink.com/video/1045355094972825603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m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Virtuelle Expeditionen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Einführung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E6AFC60-40D7-4EE2-985A-E3C2052A7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14062"/>
              </p:ext>
            </p:extLst>
          </p:nvPr>
        </p:nvGraphicFramePr>
        <p:xfrm>
          <a:off x="31290" y="14276"/>
          <a:ext cx="6495170" cy="396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06538">
                  <a:extLst>
                    <a:ext uri="{9D8B030D-6E8A-4147-A177-3AD203B41FA5}">
                      <a16:colId xmlns:a16="http://schemas.microsoft.com/office/drawing/2014/main" val="3135857324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4278536587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600" spc="30" dirty="0">
                          <a:effectLst/>
                        </a:rPr>
                        <a:t>M11</a:t>
                      </a:r>
                      <a:endParaRPr lang="de-DE" sz="1600" spc="20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spc="100">
                          <a:effectLst/>
                        </a:rPr>
                        <a:t>Virtuelle Expeditionen</a:t>
                      </a:r>
                      <a:endParaRPr lang="de-DE" sz="1600" spc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900" spc="30" dirty="0">
                          <a:effectLst/>
                        </a:rPr>
                        <a:t>UE „Glaube wird sichtbar“ | SEK 1 | J. Palkowitsch-Kühl / E. </a:t>
                      </a:r>
                      <a:r>
                        <a:rPr lang="de-DE" sz="900" spc="30" dirty="0" err="1">
                          <a:effectLst/>
                        </a:rPr>
                        <a:t>Öger</a:t>
                      </a:r>
                      <a:r>
                        <a:rPr lang="de-DE" sz="900" spc="30" dirty="0">
                          <a:effectLst/>
                        </a:rPr>
                        <a:t>-Tunc / E.-M. Leven</a:t>
                      </a:r>
                      <a:endParaRPr lang="de-DE" sz="900" dirty="0">
                        <a:solidFill>
                          <a:srgbClr val="40404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Vorbereitungen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509E98E-95E5-47E1-A94A-34909FE3E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122" y="2060848"/>
            <a:ext cx="5013443" cy="3744416"/>
          </a:xfr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927DDD9-90D9-498A-8CBA-23C366AC23A9}"/>
              </a:ext>
            </a:extLst>
          </p:cNvPr>
          <p:cNvSpPr/>
          <p:nvPr/>
        </p:nvSpPr>
        <p:spPr>
          <a:xfrm>
            <a:off x="9548868" y="6583362"/>
            <a:ext cx="260840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/>
              <a:t>https://pixabay.com/photo-2055227/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92ED48C-BB4A-4F5F-BEA4-AEF2E23191FC}"/>
              </a:ext>
            </a:extLst>
          </p:cNvPr>
          <p:cNvSpPr txBox="1"/>
          <p:nvPr/>
        </p:nvSpPr>
        <p:spPr>
          <a:xfrm>
            <a:off x="333772" y="2884235"/>
            <a:ext cx="6316153" cy="27515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400" dirty="0"/>
              <a:t>Benötigt werden: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de-DE" sz="2400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VR-Brillen (optional)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Smartphone/Tablet/PC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Internetverbindung (WLAN empfohlen)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QR-Codes mit links zu den Führungen </a:t>
            </a:r>
            <a:br>
              <a:rPr lang="de-DE" sz="2400" dirty="0"/>
            </a:br>
            <a:r>
              <a:rPr lang="de-DE" sz="2400" dirty="0"/>
              <a:t>(ggf. auf dem Arbeitsblatt)</a:t>
            </a:r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Kopfhörer (empfohlen)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Verhaltensregeln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17614" y="2132856"/>
            <a:ext cx="9753600" cy="40393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Wenn du in der virtuellen Welt bist, dann bleibe bitte an deinem Platz sitzen/stehen. </a:t>
            </a:r>
            <a:br>
              <a:rPr lang="de-DE" dirty="0"/>
            </a:br>
            <a:r>
              <a:rPr lang="de-DE" dirty="0"/>
              <a:t>Nicht herumrennen! Es besteht Verletzungsgefahr.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Halte ausreichend Abstand zu deinem Nachbarn (mind. eine Armlänge).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Wenn dir in der VR-Welt schlecht wird, setze sofort die Brille ab (sog. Motion </a:t>
            </a:r>
            <a:r>
              <a:rPr lang="de-DE" dirty="0" err="1"/>
              <a:t>Sickness</a:t>
            </a:r>
            <a:r>
              <a:rPr lang="de-DE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Am Anfang kann die VR-Welt sehr intensiv und spannend sein, sodass du deine Erfahrungen mit deinen Mitschülerinnen und Mitschülern teilen möchtest. </a:t>
            </a:r>
            <a:br>
              <a:rPr lang="de-DE" dirty="0"/>
            </a:br>
            <a:r>
              <a:rPr lang="de-DE" dirty="0"/>
              <a:t>Bitte lasse sie die Welt in Ruhe erkunden. Danach ist Zeit für einen Austausch über das Erlebte.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5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Liste der Kirchen/Moscheen</a:t>
            </a:r>
          </a:p>
        </p:txBody>
      </p:sp>
      <p:pic>
        <p:nvPicPr>
          <p:cNvPr id="5" name="Grafik 4" descr="Ein Bild, das Himmel, Gebäude, draußen, Kirche enthält.&#10;&#10;Mit sehr hoher Zuverlässigkeit generierte Beschreibung">
            <a:hlinkClick r:id="rId3"/>
            <a:extLst>
              <a:ext uri="{FF2B5EF4-FFF2-40B4-BE49-F238E27FC236}">
                <a16:creationId xmlns:a16="http://schemas.microsoft.com/office/drawing/2014/main" id="{90A5E7A5-6A63-47A1-9568-968B506FD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2204864"/>
            <a:ext cx="2783088" cy="2688257"/>
          </a:xfrm>
          <a:prstGeom prst="rect">
            <a:avLst/>
          </a:prstGeom>
        </p:spPr>
      </p:pic>
      <p:pic>
        <p:nvPicPr>
          <p:cNvPr id="13" name="Grafik 12" descr="Ein Bild, das draußen, Baum, Gebäude, Himmel enthält.&#10;&#10;Mit sehr hoher Zuverlässigkeit generierte Beschreibung">
            <a:extLst>
              <a:ext uri="{FF2B5EF4-FFF2-40B4-BE49-F238E27FC236}">
                <a16:creationId xmlns:a16="http://schemas.microsoft.com/office/drawing/2014/main" id="{E40E21F3-AB84-4A7A-82DD-4943BB08ED0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0" y="2204864"/>
            <a:ext cx="2783088" cy="2688256"/>
          </a:xfrm>
          <a:prstGeom prst="rect">
            <a:avLst/>
          </a:prstGeom>
        </p:spPr>
      </p:pic>
      <p:pic>
        <p:nvPicPr>
          <p:cNvPr id="14" name="Grafik 13" descr="file:///var/folders/4l/bqbcdj8928q2xf1jx6jlksx40000gn/T/com.microsoft.Word/screenshot.png">
            <a:extLst>
              <a:ext uri="{FF2B5EF4-FFF2-40B4-BE49-F238E27FC236}">
                <a16:creationId xmlns:a16="http://schemas.microsoft.com/office/drawing/2014/main" id="{151DAD91-B304-4075-A5F1-AD0D9E75E47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620" y="2169160"/>
            <a:ext cx="3004594" cy="2688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71F599E-8315-4FFE-A7E4-0B9E04A707C3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692" y="5000625"/>
            <a:ext cx="1857375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D906914-99E2-40CA-A59E-FADFC343D0B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4969415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B397968-B01E-4EEB-8C3B-6D619625824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5029200"/>
            <a:ext cx="1828800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5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33CC421-9658-4F38-BB01-C00C24131C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Serie Weltkarten, Präsentation Europäischer Kontinent (Breitbild)</Template>
  <TotalTime>0</TotalTime>
  <Words>109</Words>
  <Application>Microsoft Office PowerPoint</Application>
  <PresentationFormat>Benutzerdefiniert</PresentationFormat>
  <Paragraphs>26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Century Gothic</vt:lpstr>
      <vt:lpstr>Segoe UI</vt:lpstr>
      <vt:lpstr>Wingdings</vt:lpstr>
      <vt:lpstr>Continental_Europe_16x9</vt:lpstr>
      <vt:lpstr>Virtuelle Expeditionen</vt:lpstr>
      <vt:lpstr>Vorbereitungen</vt:lpstr>
      <vt:lpstr>Verhaltensregeln</vt:lpstr>
      <vt:lpstr>Liste der Kirchen/Moscheen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2018-06-05T11:52:32Z</dcterms:created>
  <dcterms:modified xsi:type="dcterms:W3CDTF">2018-07-30T08:13:09Z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