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72" r:id="rId4"/>
    <p:sldId id="270" r:id="rId5"/>
    <p:sldId id="265" r:id="rId6"/>
    <p:sldId id="259" r:id="rId7"/>
    <p:sldId id="262" r:id="rId8"/>
    <p:sldId id="266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39B2A4-E43F-4B98-A6F5-0C34FCD83761}" v="112" dt="2018-07-18T06:56:12.6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3959" autoAdjust="0"/>
  </p:normalViewPr>
  <p:slideViewPr>
    <p:cSldViewPr snapToGrid="0">
      <p:cViewPr>
        <p:scale>
          <a:sx n="150" d="100"/>
          <a:sy n="150" d="100"/>
        </p:scale>
        <p:origin x="108" y="-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s Palkowitsch-Kühl" userId="334591fef1eb4e8c" providerId="LiveId" clId="{5252224B-C9FF-4A4A-BD6E-0FB13D6B83A9}"/>
    <pc:docChg chg="custSel addSld modSld sldOrd">
      <pc:chgData name="Jens Palkowitsch-Kühl" userId="334591fef1eb4e8c" providerId="LiveId" clId="{5252224B-C9FF-4A4A-BD6E-0FB13D6B83A9}" dt="2018-07-13T11:03:25.187" v="34" actId="20577"/>
      <pc:docMkLst>
        <pc:docMk/>
      </pc:docMkLst>
      <pc:sldChg chg="addSp delSp modSp delAnim modAnim">
        <pc:chgData name="Jens Palkowitsch-Kühl" userId="334591fef1eb4e8c" providerId="LiveId" clId="{5252224B-C9FF-4A4A-BD6E-0FB13D6B83A9}" dt="2018-07-13T11:03:25.187" v="34" actId="20577"/>
        <pc:sldMkLst>
          <pc:docMk/>
          <pc:sldMk cId="2970601913" sldId="258"/>
        </pc:sldMkLst>
        <pc:spChg chg="mod">
          <ac:chgData name="Jens Palkowitsch-Kühl" userId="334591fef1eb4e8c" providerId="LiveId" clId="{5252224B-C9FF-4A4A-BD6E-0FB13D6B83A9}" dt="2018-07-13T11:03:12.748" v="27" actId="1076"/>
          <ac:spMkLst>
            <pc:docMk/>
            <pc:sldMk cId="2970601913" sldId="258"/>
            <ac:spMk id="2" creationId="{46BD4708-A76E-5245-B56A-D4B85E45A4A0}"/>
          </ac:spMkLst>
        </pc:spChg>
        <pc:spChg chg="mod">
          <ac:chgData name="Jens Palkowitsch-Kühl" userId="334591fef1eb4e8c" providerId="LiveId" clId="{5252224B-C9FF-4A4A-BD6E-0FB13D6B83A9}" dt="2018-07-13T11:03:10.492" v="26" actId="1076"/>
          <ac:spMkLst>
            <pc:docMk/>
            <pc:sldMk cId="2970601913" sldId="258"/>
            <ac:spMk id="3" creationId="{C13808D0-04A1-814B-878C-8BDF714C62CF}"/>
          </ac:spMkLst>
        </pc:spChg>
        <pc:spChg chg="del">
          <ac:chgData name="Jens Palkowitsch-Kühl" userId="334591fef1eb4e8c" providerId="LiveId" clId="{5252224B-C9FF-4A4A-BD6E-0FB13D6B83A9}" dt="2018-07-13T10:49:47.405" v="15" actId="478"/>
          <ac:spMkLst>
            <pc:docMk/>
            <pc:sldMk cId="2970601913" sldId="258"/>
            <ac:spMk id="4" creationId="{C4768AF0-FC6F-4599-B194-3B11CB4DEBE1}"/>
          </ac:spMkLst>
        </pc:spChg>
        <pc:spChg chg="del">
          <ac:chgData name="Jens Palkowitsch-Kühl" userId="334591fef1eb4e8c" providerId="LiveId" clId="{5252224B-C9FF-4A4A-BD6E-0FB13D6B83A9}" dt="2018-07-13T10:49:38.793" v="10" actId="478"/>
          <ac:spMkLst>
            <pc:docMk/>
            <pc:sldMk cId="2970601913" sldId="258"/>
            <ac:spMk id="5" creationId="{1378C0C1-134B-48D9-BFE6-010B77A051B8}"/>
          </ac:spMkLst>
        </pc:spChg>
        <pc:spChg chg="del mod">
          <ac:chgData name="Jens Palkowitsch-Kühl" userId="334591fef1eb4e8c" providerId="LiveId" clId="{5252224B-C9FF-4A4A-BD6E-0FB13D6B83A9}" dt="2018-07-13T10:49:41.624" v="12" actId="478"/>
          <ac:spMkLst>
            <pc:docMk/>
            <pc:sldMk cId="2970601913" sldId="258"/>
            <ac:spMk id="6" creationId="{5C325117-A5AE-4995-864F-B92A2B1EE774}"/>
          </ac:spMkLst>
        </pc:spChg>
        <pc:graphicFrameChg chg="add mod modGraphic">
          <ac:chgData name="Jens Palkowitsch-Kühl" userId="334591fef1eb4e8c" providerId="LiveId" clId="{5252224B-C9FF-4A4A-BD6E-0FB13D6B83A9}" dt="2018-07-13T11:03:25.187" v="34" actId="20577"/>
          <ac:graphicFrameMkLst>
            <pc:docMk/>
            <pc:sldMk cId="2970601913" sldId="258"/>
            <ac:graphicFrameMk id="4" creationId="{EFA702D3-2A15-4EC4-9DAC-0958E72278CA}"/>
          </ac:graphicFrameMkLst>
        </pc:graphicFrameChg>
      </pc:sldChg>
      <pc:sldChg chg="addSp delSp modSp add ord">
        <pc:chgData name="Jens Palkowitsch-Kühl" userId="334591fef1eb4e8c" providerId="LiveId" clId="{5252224B-C9FF-4A4A-BD6E-0FB13D6B83A9}" dt="2018-07-13T10:49:53.296" v="17"/>
        <pc:sldMkLst>
          <pc:docMk/>
          <pc:sldMk cId="1969705385" sldId="271"/>
        </pc:sldMkLst>
        <pc:spChg chg="del">
          <ac:chgData name="Jens Palkowitsch-Kühl" userId="334591fef1eb4e8c" providerId="LiveId" clId="{5252224B-C9FF-4A4A-BD6E-0FB13D6B83A9}" dt="2018-07-13T10:48:50.681" v="1" actId="478"/>
          <ac:spMkLst>
            <pc:docMk/>
            <pc:sldMk cId="1969705385" sldId="271"/>
            <ac:spMk id="2" creationId="{B567B64D-14F0-40A5-BFFA-CD5E3FACA5FF}"/>
          </ac:spMkLst>
        </pc:spChg>
        <pc:spChg chg="del">
          <ac:chgData name="Jens Palkowitsch-Kühl" userId="334591fef1eb4e8c" providerId="LiveId" clId="{5252224B-C9FF-4A4A-BD6E-0FB13D6B83A9}" dt="2018-07-13T10:48:51.722" v="2" actId="478"/>
          <ac:spMkLst>
            <pc:docMk/>
            <pc:sldMk cId="1969705385" sldId="271"/>
            <ac:spMk id="3" creationId="{1E2130EF-78A9-4B5D-A5F2-E921AC0A9DC2}"/>
          </ac:spMkLst>
        </pc:spChg>
        <pc:graphicFrameChg chg="add mod">
          <ac:chgData name="Jens Palkowitsch-Kühl" userId="334591fef1eb4e8c" providerId="LiveId" clId="{5252224B-C9FF-4A4A-BD6E-0FB13D6B83A9}" dt="2018-07-13T10:49:14.082" v="8" actId="1076"/>
          <ac:graphicFrameMkLst>
            <pc:docMk/>
            <pc:sldMk cId="1969705385" sldId="271"/>
            <ac:graphicFrameMk id="4" creationId="{F2A5D892-7481-4018-8C24-B1A303D5EF04}"/>
          </ac:graphicFrameMkLst>
        </pc:graphicFrameChg>
      </pc:sldChg>
      <pc:sldChg chg="addSp delSp modSp add modAnim">
        <pc:chgData name="Jens Palkowitsch-Kühl" userId="334591fef1eb4e8c" providerId="LiveId" clId="{5252224B-C9FF-4A4A-BD6E-0FB13D6B83A9}" dt="2018-07-13T10:50:22.548" v="25" actId="1076"/>
        <pc:sldMkLst>
          <pc:docMk/>
          <pc:sldMk cId="1310486772" sldId="272"/>
        </pc:sldMkLst>
        <pc:spChg chg="del">
          <ac:chgData name="Jens Palkowitsch-Kühl" userId="334591fef1eb4e8c" providerId="LiveId" clId="{5252224B-C9FF-4A4A-BD6E-0FB13D6B83A9}" dt="2018-07-13T10:49:56.655" v="18" actId="478"/>
          <ac:spMkLst>
            <pc:docMk/>
            <pc:sldMk cId="1310486772" sldId="272"/>
            <ac:spMk id="2" creationId="{46BD4708-A76E-5245-B56A-D4B85E45A4A0}"/>
          </ac:spMkLst>
        </pc:spChg>
        <pc:spChg chg="mod">
          <ac:chgData name="Jens Palkowitsch-Kühl" userId="334591fef1eb4e8c" providerId="LiveId" clId="{5252224B-C9FF-4A4A-BD6E-0FB13D6B83A9}" dt="2018-07-13T10:50:07.297" v="23" actId="1076"/>
          <ac:spMkLst>
            <pc:docMk/>
            <pc:sldMk cId="1310486772" sldId="272"/>
            <ac:spMk id="3" creationId="{C13808D0-04A1-814B-878C-8BDF714C62CF}"/>
          </ac:spMkLst>
        </pc:spChg>
        <pc:spChg chg="add del mod">
          <ac:chgData name="Jens Palkowitsch-Kühl" userId="334591fef1eb4e8c" providerId="LiveId" clId="{5252224B-C9FF-4A4A-BD6E-0FB13D6B83A9}" dt="2018-07-13T10:49:58.015" v="19" actId="478"/>
          <ac:spMkLst>
            <pc:docMk/>
            <pc:sldMk cId="1310486772" sldId="272"/>
            <ac:spMk id="8" creationId="{07F9290E-AE2F-4781-87A4-AB950AE4840D}"/>
          </ac:spMkLst>
        </pc:spChg>
        <pc:picChg chg="add mod">
          <ac:chgData name="Jens Palkowitsch-Kühl" userId="334591fef1eb4e8c" providerId="LiveId" clId="{5252224B-C9FF-4A4A-BD6E-0FB13D6B83A9}" dt="2018-07-13T10:50:22.548" v="25" actId="1076"/>
          <ac:picMkLst>
            <pc:docMk/>
            <pc:sldMk cId="1310486772" sldId="272"/>
            <ac:picMk id="9" creationId="{84C9072C-EFFD-4ADE-A35D-AC472D497420}"/>
          </ac:picMkLst>
        </pc:picChg>
      </pc:sldChg>
    </pc:docChg>
  </pc:docChgLst>
  <pc:docChgLst>
    <pc:chgData name="Jens Palkowitsch-Kühl" userId="334591fef1eb4e8c" providerId="LiveId" clId="{8239B2A4-E43F-4B98-A6F5-0C34FCD83761}"/>
    <pc:docChg chg="undo custSel addSld delSld modSld">
      <pc:chgData name="Jens Palkowitsch-Kühl" userId="334591fef1eb4e8c" providerId="LiveId" clId="{8239B2A4-E43F-4B98-A6F5-0C34FCD83761}" dt="2018-07-18T06:56:12.674" v="111" actId="2696"/>
      <pc:docMkLst>
        <pc:docMk/>
      </pc:docMkLst>
      <pc:sldChg chg="add del">
        <pc:chgData name="Jens Palkowitsch-Kühl" userId="334591fef1eb4e8c" providerId="LiveId" clId="{8239B2A4-E43F-4B98-A6F5-0C34FCD83761}" dt="2018-07-18T06:56:12.674" v="111" actId="2696"/>
        <pc:sldMkLst>
          <pc:docMk/>
          <pc:sldMk cId="68314057" sldId="260"/>
        </pc:sldMkLst>
      </pc:sldChg>
      <pc:sldChg chg="addSp delSp modSp addAnim delAnim">
        <pc:chgData name="Jens Palkowitsch-Kühl" userId="334591fef1eb4e8c" providerId="LiveId" clId="{8239B2A4-E43F-4B98-A6F5-0C34FCD83761}" dt="2018-07-18T06:56:05.141" v="110" actId="1076"/>
        <pc:sldMkLst>
          <pc:docMk/>
          <pc:sldMk cId="1876839713" sldId="270"/>
        </pc:sldMkLst>
        <pc:spChg chg="mod">
          <ac:chgData name="Jens Palkowitsch-Kühl" userId="334591fef1eb4e8c" providerId="LiveId" clId="{8239B2A4-E43F-4B98-A6F5-0C34FCD83761}" dt="2018-07-18T06:53:30.365" v="69" actId="207"/>
          <ac:spMkLst>
            <pc:docMk/>
            <pc:sldMk cId="1876839713" sldId="270"/>
            <ac:spMk id="11" creationId="{78E46B01-FEA1-4041-B29B-D529CDAC6BB5}"/>
          </ac:spMkLst>
        </pc:spChg>
        <pc:spChg chg="add del mod ord">
          <ac:chgData name="Jens Palkowitsch-Kühl" userId="334591fef1eb4e8c" providerId="LiveId" clId="{8239B2A4-E43F-4B98-A6F5-0C34FCD83761}" dt="2018-07-18T06:53:26.239" v="43" actId="207"/>
          <ac:spMkLst>
            <pc:docMk/>
            <pc:sldMk cId="1876839713" sldId="270"/>
            <ac:spMk id="19" creationId="{797CFD4E-1472-49EB-8D2F-3DB0A0DB6812}"/>
          </ac:spMkLst>
        </pc:spChg>
        <pc:spChg chg="mod">
          <ac:chgData name="Jens Palkowitsch-Kühl" userId="334591fef1eb4e8c" providerId="LiveId" clId="{8239B2A4-E43F-4B98-A6F5-0C34FCD83761}" dt="2018-07-18T06:53:35.522" v="71" actId="207"/>
          <ac:spMkLst>
            <pc:docMk/>
            <pc:sldMk cId="1876839713" sldId="270"/>
            <ac:spMk id="24" creationId="{164172CE-3EED-4862-B2B0-D9612AB5494F}"/>
          </ac:spMkLst>
        </pc:spChg>
        <pc:spChg chg="mod">
          <ac:chgData name="Jens Palkowitsch-Kühl" userId="334591fef1eb4e8c" providerId="LiveId" clId="{8239B2A4-E43F-4B98-A6F5-0C34FCD83761}" dt="2018-07-18T06:53:39.475" v="73" actId="207"/>
          <ac:spMkLst>
            <pc:docMk/>
            <pc:sldMk cId="1876839713" sldId="270"/>
            <ac:spMk id="29" creationId="{C574AE0E-A504-40D2-99F2-4E8B0E049364}"/>
          </ac:spMkLst>
        </pc:spChg>
        <pc:spChg chg="add mod">
          <ac:chgData name="Jens Palkowitsch-Kühl" userId="334591fef1eb4e8c" providerId="LiveId" clId="{8239B2A4-E43F-4B98-A6F5-0C34FCD83761}" dt="2018-07-18T06:56:00.871" v="108" actId="1076"/>
          <ac:spMkLst>
            <pc:docMk/>
            <pc:sldMk cId="1876839713" sldId="270"/>
            <ac:spMk id="61" creationId="{C59BB8D3-8094-4253-A65D-6C60C4F5A092}"/>
          </ac:spMkLst>
        </pc:spChg>
        <pc:spChg chg="add mod">
          <ac:chgData name="Jens Palkowitsch-Kühl" userId="334591fef1eb4e8c" providerId="LiveId" clId="{8239B2A4-E43F-4B98-A6F5-0C34FCD83761}" dt="2018-07-18T06:56:05.141" v="110" actId="1076"/>
          <ac:spMkLst>
            <pc:docMk/>
            <pc:sldMk cId="1876839713" sldId="270"/>
            <ac:spMk id="62" creationId="{0F6D6D1D-3AB6-4296-B55C-FCD8A732A1BB}"/>
          </ac:spMkLst>
        </pc:spChg>
        <pc:grpChg chg="add del mod">
          <ac:chgData name="Jens Palkowitsch-Kühl" userId="334591fef1eb4e8c" providerId="LiveId" clId="{8239B2A4-E43F-4B98-A6F5-0C34FCD83761}" dt="2018-07-18T06:54:29.358" v="88" actId="478"/>
          <ac:grpSpMkLst>
            <pc:docMk/>
            <pc:sldMk cId="1876839713" sldId="270"/>
            <ac:grpSpMk id="20" creationId="{27124E65-E5E5-4F1D-8D6C-38C59FCE0411}"/>
          </ac:grpSpMkLst>
        </pc:grpChg>
        <pc:grpChg chg="add del mod">
          <ac:chgData name="Jens Palkowitsch-Kühl" userId="334591fef1eb4e8c" providerId="LiveId" clId="{8239B2A4-E43F-4B98-A6F5-0C34FCD83761}" dt="2018-07-18T06:54:27.811" v="87" actId="478"/>
          <ac:grpSpMkLst>
            <pc:docMk/>
            <pc:sldMk cId="1876839713" sldId="270"/>
            <ac:grpSpMk id="23" creationId="{A0463AF6-7380-4F45-9E02-DF0E15A711A6}"/>
          </ac:grpSpMkLst>
        </pc:grpChg>
        <pc:grpChg chg="add mod">
          <ac:chgData name="Jens Palkowitsch-Kühl" userId="334591fef1eb4e8c" providerId="LiveId" clId="{8239B2A4-E43F-4B98-A6F5-0C34FCD83761}" dt="2018-07-18T06:52:34.171" v="9" actId="1076"/>
          <ac:grpSpMkLst>
            <pc:docMk/>
            <pc:sldMk cId="1876839713" sldId="270"/>
            <ac:grpSpMk id="30" creationId="{3177497A-7BBB-4285-849B-A787EA971D28}"/>
          </ac:grpSpMkLst>
        </pc:grpChg>
        <pc:grpChg chg="add del mod">
          <ac:chgData name="Jens Palkowitsch-Kühl" userId="334591fef1eb4e8c" providerId="LiveId" clId="{8239B2A4-E43F-4B98-A6F5-0C34FCD83761}" dt="2018-07-18T06:54:24.827" v="86" actId="478"/>
          <ac:grpSpMkLst>
            <pc:docMk/>
            <pc:sldMk cId="1876839713" sldId="270"/>
            <ac:grpSpMk id="34" creationId="{14D454EC-03E8-45ED-A909-6B0B1D99F852}"/>
          </ac:grpSpMkLst>
        </pc:grpChg>
        <pc:grpChg chg="add del mod">
          <ac:chgData name="Jens Palkowitsch-Kühl" userId="334591fef1eb4e8c" providerId="LiveId" clId="{8239B2A4-E43F-4B98-A6F5-0C34FCD83761}" dt="2018-07-18T06:54:21.420" v="85" actId="478"/>
          <ac:grpSpMkLst>
            <pc:docMk/>
            <pc:sldMk cId="1876839713" sldId="270"/>
            <ac:grpSpMk id="37" creationId="{F164CFF0-7E60-4278-B269-4CB21FAD9303}"/>
          </ac:grpSpMkLst>
        </pc:grpChg>
        <pc:grpChg chg="add del mod">
          <ac:chgData name="Jens Palkowitsch-Kühl" userId="334591fef1eb4e8c" providerId="LiveId" clId="{8239B2A4-E43F-4B98-A6F5-0C34FCD83761}" dt="2018-07-18T06:54:00.247" v="80" actId="478"/>
          <ac:grpSpMkLst>
            <pc:docMk/>
            <pc:sldMk cId="1876839713" sldId="270"/>
            <ac:grpSpMk id="40" creationId="{B8F9EE0A-34A7-4B74-9B43-96F99EF3E195}"/>
          </ac:grpSpMkLst>
        </pc:grpChg>
        <pc:grpChg chg="add mod">
          <ac:chgData name="Jens Palkowitsch-Kühl" userId="334591fef1eb4e8c" providerId="LiveId" clId="{8239B2A4-E43F-4B98-A6F5-0C34FCD83761}" dt="2018-07-18T06:52:50.767" v="15" actId="1076"/>
          <ac:grpSpMkLst>
            <pc:docMk/>
            <pc:sldMk cId="1876839713" sldId="270"/>
            <ac:grpSpMk id="43" creationId="{B992C7B2-3B78-4562-8915-B398277F30D8}"/>
          </ac:grpSpMkLst>
        </pc:grpChg>
        <pc:grpChg chg="add mod">
          <ac:chgData name="Jens Palkowitsch-Kühl" userId="334591fef1eb4e8c" providerId="LiveId" clId="{8239B2A4-E43F-4B98-A6F5-0C34FCD83761}" dt="2018-07-18T06:54:05.716" v="82" actId="1076"/>
          <ac:grpSpMkLst>
            <pc:docMk/>
            <pc:sldMk cId="1876839713" sldId="270"/>
            <ac:grpSpMk id="46" creationId="{6F40D8F1-9E3B-408A-8540-A426C9DD6AE8}"/>
          </ac:grpSpMkLst>
        </pc:grpChg>
        <pc:grpChg chg="add mod">
          <ac:chgData name="Jens Palkowitsch-Kühl" userId="334591fef1eb4e8c" providerId="LiveId" clId="{8239B2A4-E43F-4B98-A6F5-0C34FCD83761}" dt="2018-07-18T06:54:08.732" v="83" actId="1076"/>
          <ac:grpSpMkLst>
            <pc:docMk/>
            <pc:sldMk cId="1876839713" sldId="270"/>
            <ac:grpSpMk id="49" creationId="{4946C135-3820-4FE2-A717-E4993317AC96}"/>
          </ac:grpSpMkLst>
        </pc:grpChg>
        <pc:grpChg chg="add del mod">
          <ac:chgData name="Jens Palkowitsch-Kühl" userId="334591fef1eb4e8c" providerId="LiveId" clId="{8239B2A4-E43F-4B98-A6F5-0C34FCD83761}" dt="2018-07-18T06:54:48.727" v="92" actId="478"/>
          <ac:grpSpMkLst>
            <pc:docMk/>
            <pc:sldMk cId="1876839713" sldId="270"/>
            <ac:grpSpMk id="52" creationId="{90CEC987-5B5F-41DF-AFAA-242BD9E2CC9E}"/>
          </ac:grpSpMkLst>
        </pc:grpChg>
        <pc:grpChg chg="add del">
          <ac:chgData name="Jens Palkowitsch-Kühl" userId="334591fef1eb4e8c" providerId="LiveId" clId="{8239B2A4-E43F-4B98-A6F5-0C34FCD83761}" dt="2018-07-18T06:55:12.705" v="96"/>
          <ac:grpSpMkLst>
            <pc:docMk/>
            <pc:sldMk cId="1876839713" sldId="270"/>
            <ac:grpSpMk id="55" creationId="{3C452F3B-FECC-4586-BB11-FC3D0D213743}"/>
          </ac:grpSpMkLst>
        </pc:grpChg>
        <pc:picChg chg="add del">
          <ac:chgData name="Jens Palkowitsch-Kühl" userId="334591fef1eb4e8c" providerId="LiveId" clId="{8239B2A4-E43F-4B98-A6F5-0C34FCD83761}" dt="2018-07-18T06:54:59.946" v="94" actId="478"/>
          <ac:picMkLst>
            <pc:docMk/>
            <pc:sldMk cId="1876839713" sldId="270"/>
            <ac:picMk id="3" creationId="{CA33D678-276B-470E-9A66-41FCD2045EB9}"/>
          </ac:picMkLst>
        </pc:picChg>
        <pc:picChg chg="del">
          <ac:chgData name="Jens Palkowitsch-Kühl" userId="334591fef1eb4e8c" providerId="LiveId" clId="{8239B2A4-E43F-4B98-A6F5-0C34FCD83761}" dt="2018-07-18T06:52:19.074" v="4" actId="478"/>
          <ac:picMkLst>
            <pc:docMk/>
            <pc:sldMk cId="1876839713" sldId="270"/>
            <ac:picMk id="4" creationId="{37DE99AD-90F9-4511-A751-8C55DD8E6EEF}"/>
          </ac:picMkLst>
        </pc:picChg>
        <pc:picChg chg="add mod">
          <ac:chgData name="Jens Palkowitsch-Kühl" userId="334591fef1eb4e8c" providerId="LiveId" clId="{8239B2A4-E43F-4B98-A6F5-0C34FCD83761}" dt="2018-07-18T06:55:30.319" v="102" actId="1076"/>
          <ac:picMkLst>
            <pc:docMk/>
            <pc:sldMk cId="1876839713" sldId="270"/>
            <ac:picMk id="6" creationId="{3B4DF732-B22B-44E6-BB86-70149DCDECE6}"/>
          </ac:picMkLst>
        </pc:picChg>
        <pc:picChg chg="add mod">
          <ac:chgData name="Jens Palkowitsch-Kühl" userId="334591fef1eb4e8c" providerId="LiveId" clId="{8239B2A4-E43F-4B98-A6F5-0C34FCD83761}" dt="2018-07-18T06:55:52.229" v="106" actId="1076"/>
          <ac:picMkLst>
            <pc:docMk/>
            <pc:sldMk cId="1876839713" sldId="270"/>
            <ac:picMk id="7" creationId="{1236E743-9669-4137-9125-68CE9669D033}"/>
          </ac:picMkLst>
        </pc:picChg>
        <pc:picChg chg="del">
          <ac:chgData name="Jens Palkowitsch-Kühl" userId="334591fef1eb4e8c" providerId="LiveId" clId="{8239B2A4-E43F-4B98-A6F5-0C34FCD83761}" dt="2018-07-18T06:52:14.636" v="1" actId="478"/>
          <ac:picMkLst>
            <pc:docMk/>
            <pc:sldMk cId="1876839713" sldId="270"/>
            <ac:picMk id="15" creationId="{5273656C-CB12-4A6A-86C6-0A0C99AFBBAA}"/>
          </ac:picMkLst>
        </pc:picChg>
        <pc:picChg chg="del">
          <ac:chgData name="Jens Palkowitsch-Kühl" userId="334591fef1eb4e8c" providerId="LiveId" clId="{8239B2A4-E43F-4B98-A6F5-0C34FCD83761}" dt="2018-07-18T06:52:44.688" v="13" actId="478"/>
          <ac:picMkLst>
            <pc:docMk/>
            <pc:sldMk cId="1876839713" sldId="270"/>
            <ac:picMk id="18" creationId="{99D86D5D-7E7D-B34C-BA78-E3B17FB504BC}"/>
          </ac:picMkLst>
        </pc:picChg>
        <pc:picChg chg="del">
          <ac:chgData name="Jens Palkowitsch-Kühl" userId="334591fef1eb4e8c" providerId="LiveId" clId="{8239B2A4-E43F-4B98-A6F5-0C34FCD83761}" dt="2018-07-18T06:52:19.808" v="5" actId="478"/>
          <ac:picMkLst>
            <pc:docMk/>
            <pc:sldMk cId="1876839713" sldId="270"/>
            <ac:picMk id="26" creationId="{68224700-AF2E-4BE0-B9D5-86F866F31B3E}"/>
          </ac:picMkLst>
        </pc:picChg>
        <pc:picChg chg="del">
          <ac:chgData name="Jens Palkowitsch-Kühl" userId="334591fef1eb4e8c" providerId="LiveId" clId="{8239B2A4-E43F-4B98-A6F5-0C34FCD83761}" dt="2018-07-18T06:52:21.121" v="7" actId="478"/>
          <ac:picMkLst>
            <pc:docMk/>
            <pc:sldMk cId="1876839713" sldId="270"/>
            <ac:picMk id="28" creationId="{A93A7300-B4DB-4C27-911D-420AD6C56C97}"/>
          </ac:picMkLst>
        </pc:picChg>
        <pc:picChg chg="del">
          <ac:chgData name="Jens Palkowitsch-Kühl" userId="334591fef1eb4e8c" providerId="LiveId" clId="{8239B2A4-E43F-4B98-A6F5-0C34FCD83761}" dt="2018-07-18T06:52:20.527" v="6" actId="478"/>
          <ac:picMkLst>
            <pc:docMk/>
            <pc:sldMk cId="1876839713" sldId="270"/>
            <ac:picMk id="31" creationId="{B60F16DD-BC62-4CB2-8F37-88FCA1E8D212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59FC5-F369-8E4E-8DFB-DA3E167D6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794F6A9-109D-4742-8CE2-FDAB4354C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6473C7-F887-1645-8122-EA95B06BC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6103-43A3-C94F-8EEC-5A48998BDFCD}" type="datetimeFigureOut">
              <a:rPr lang="de-DE"/>
              <a:t>18.07.2018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65AAB9-6DFF-E145-BD80-B46DF6B82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7305DF-EFDB-C042-9439-7A892496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53E2-15C2-8C4E-AE7B-505BBE33D045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586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5F4045-21D0-E246-9C5A-5A907BBF9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7D16A26-7A42-B445-A6B8-8E2642728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4EB19F-FB12-2544-AD20-59D7A046D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6103-43A3-C94F-8EEC-5A48998BDFCD}" type="datetimeFigureOut">
              <a:rPr lang="de-DE"/>
              <a:t>18.07.2018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B6D293-8455-7241-B3E0-BA2275954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4B0578-F847-DE41-A4F2-EE6C45B8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53E2-15C2-8C4E-AE7B-505BBE33D045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51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85B5364-4C7C-364C-80AF-7C5919E4B1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680FAF9-F19B-424F-8588-E1C1A6603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5975E0-88A4-004E-B4D6-DB3EEB3DC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6103-43A3-C94F-8EEC-5A48998BDFCD}" type="datetimeFigureOut">
              <a:rPr lang="de-DE"/>
              <a:t>18.07.2018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08D390-A4DA-174F-89E6-190B2ED59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85CFEB-7F63-D941-ADC7-47845921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53E2-15C2-8C4E-AE7B-505BBE33D045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112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76E13-0346-5A44-9B6D-D0027AAD2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F37633-FFA1-0B41-A7BD-29460D2C7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AB87BB-7EBE-0B42-9026-57A981391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6103-43A3-C94F-8EEC-5A48998BDFCD}" type="datetimeFigureOut">
              <a:rPr lang="de-DE"/>
              <a:t>18.07.2018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FD5613-CA1D-0B49-9325-542DF3399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D209E6-D4BE-E145-9BA5-7B61279C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53E2-15C2-8C4E-AE7B-505BBE33D045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908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AECFCC-36EC-A546-9689-E99937612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49AF1B-84AC-3C46-9D1A-4A40D8615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BCA24D-A932-7A46-863C-74B9C2039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6103-43A3-C94F-8EEC-5A48998BDFCD}" type="datetimeFigureOut">
              <a:rPr lang="de-DE"/>
              <a:t>18.07.2018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C6661F-FDA2-7F48-942C-1D15B0AA2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95DCCE-C9FB-BF4D-910D-369D1B0D5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53E2-15C2-8C4E-AE7B-505BBE33D045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2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28C0-2CBD-3C48-A307-DA3D5FAC1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C01ECA-685B-3F4C-80C3-76B7AFDDC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5985123-BBAC-B04F-BD90-EA88CA7BB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E1084F5-F0EF-8644-85EE-CCC0497C6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6103-43A3-C94F-8EEC-5A48998BDFCD}" type="datetimeFigureOut">
              <a:rPr lang="de-DE"/>
              <a:t>18.07.2018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78ED52D-ED85-5340-9651-0F6F1B10F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0CA8D88-E2F1-CE4F-A71F-E8338721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53E2-15C2-8C4E-AE7B-505BBE33D045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79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CA344B-08C1-7E40-B95C-553857A7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92D372-03F4-324B-9BAE-5DFDC7461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FA28DC3-A75B-7A45-B774-AD30EE82F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2D1BDE0-25C7-1E43-A2B9-9F1DC8A46F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C331760-009B-5E44-B669-9229614B2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D58DD63-3F61-6441-97FC-A933E7529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6103-43A3-C94F-8EEC-5A48998BDFCD}" type="datetimeFigureOut">
              <a:rPr lang="de-DE"/>
              <a:t>18.07.2018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29C0C29-BE9A-9C4B-A311-5001DC02C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9DE5A36-1DB0-3B41-857C-CB7046D3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53E2-15C2-8C4E-AE7B-505BBE33D045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12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947089-08AA-164E-A866-0325058E7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92980C6-789D-6347-B344-4184A77E5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6103-43A3-C94F-8EEC-5A48998BDFCD}" type="datetimeFigureOut">
              <a:rPr lang="de-DE"/>
              <a:t>18.07.2018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C443E9-2907-A349-8562-D1D37497E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634B53-E07E-4E4C-A726-9B22A856D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53E2-15C2-8C4E-AE7B-505BBE33D045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90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BE2F1E-8583-F64D-8A74-7CF85AC34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6103-43A3-C94F-8EEC-5A48998BDFCD}" type="datetimeFigureOut">
              <a:rPr lang="de-DE"/>
              <a:t>18.07.2018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D303CDC-89B7-C74D-BAFD-F684C995A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A2D5F0-C18E-B845-92E1-63BFD79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53E2-15C2-8C4E-AE7B-505BBE33D045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53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B19D2-96E6-DB4A-9AD0-C53CCF7F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6BC0CD-ECD1-7141-9F0D-FD861B2A7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EFB2901-4AE3-F84E-9A05-7A41CB01F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6AEC781-DD43-AB4C-B3BF-1043E13B1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6103-43A3-C94F-8EEC-5A48998BDFCD}" type="datetimeFigureOut">
              <a:rPr lang="de-DE"/>
              <a:t>18.07.2018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0EEE2C-9067-814C-BC79-55449F7E7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8682EEA-B0C1-F24F-8173-3F51B8EC6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53E2-15C2-8C4E-AE7B-505BBE33D045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07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E4112C-43DE-924D-87FA-379CD7797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DCD7573-1739-5C42-A6C1-B14CD4813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DB3E5F-EBE0-E14E-874B-224F21DBA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C608584-1E61-3640-965C-BAAD5AA7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6103-43A3-C94F-8EEC-5A48998BDFCD}" type="datetimeFigureOut">
              <a:rPr lang="de-DE"/>
              <a:t>18.07.2018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B8E5BC-818D-0044-B177-9CCF66AAC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304121-4DAD-4C44-8282-1DDB74C62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53E2-15C2-8C4E-AE7B-505BBE33D045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89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5D21CC1-272D-7A45-ADD9-A311D95FA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0CBC8E-6261-CF44-B6AE-85BBFE29D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673FAB-AE89-EB47-BD43-808277C4CC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36103-43A3-C94F-8EEC-5A48998BDFCD}" type="datetimeFigureOut">
              <a:rPr lang="de-DE"/>
              <a:t>18.07.2018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B22867-44B0-9C4F-BDC0-0B0FA12066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330B59-70AF-4A4F-98A8-8AAF9BEBF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553E2-15C2-8C4E-AE7B-505BBE33D045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634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ories360.or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8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D4708-A76E-5245-B56A-D4B85E45A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6793"/>
            <a:ext cx="10515600" cy="1325563"/>
          </a:xfrm>
        </p:spPr>
        <p:txBody>
          <a:bodyPr/>
          <a:lstStyle/>
          <a:p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</a:rPr>
              <a:t>Scrum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 - Methode aus der IT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3808D0-04A1-814B-878C-8BDF714C6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864" y="3297587"/>
            <a:ext cx="10515600" cy="4351338"/>
          </a:xfrm>
        </p:spPr>
        <p:txBody>
          <a:bodyPr>
            <a:normAutofit/>
          </a:bodyPr>
          <a:lstStyle/>
          <a:p>
            <a:pPr marL="0" indent="0" rtl="0" fontAlgn="base">
              <a:buNone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Rollen:</a:t>
            </a:r>
            <a:endParaRPr lang="de-DE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 fontAlgn="base"/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Lehrer = </a:t>
            </a:r>
            <a:r>
              <a:rPr lang="de-DE" b="1" u="sng" dirty="0" err="1">
                <a:solidFill>
                  <a:srgbClr val="000000"/>
                </a:solidFill>
                <a:latin typeface="Calibri" panose="020F0502020204030204" pitchFamily="34" charset="0"/>
              </a:rPr>
              <a:t>ProductOwner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: GIBT das Ziel &amp; die Kriterien VOR</a:t>
            </a:r>
          </a:p>
          <a:p>
            <a:pPr lvl="1" fontAlgn="base"/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Schüler = </a:t>
            </a:r>
            <a:r>
              <a:rPr lang="de-DE" b="1" u="sng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Scrum</a:t>
            </a:r>
            <a:r>
              <a:rPr lang="de-DE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-Master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: ORGANISATION &amp; DOKUMENTATION der Arbeit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</a:p>
          <a:p>
            <a:pPr lvl="1" fontAlgn="base"/>
            <a:r>
              <a:rPr lang="de-DE" dirty="0">
                <a:solidFill>
                  <a:srgbClr val="FF0000"/>
                </a:solidFill>
                <a:latin typeface="Calibri" panose="020F0502020204030204" pitchFamily="34" charset="0"/>
              </a:rPr>
              <a:t>Kurs = </a:t>
            </a:r>
            <a:r>
              <a:rPr lang="de-DE" b="1" u="sng" dirty="0">
                <a:solidFill>
                  <a:srgbClr val="FF0000"/>
                </a:solidFill>
                <a:latin typeface="Calibri" panose="020F0502020204030204" pitchFamily="34" charset="0"/>
              </a:rPr>
              <a:t>ENTWICKLER-TEAMS</a:t>
            </a:r>
            <a:r>
              <a:rPr lang="de-DE" dirty="0">
                <a:solidFill>
                  <a:srgbClr val="FF0000"/>
                </a:solidFill>
                <a:latin typeface="Calibri" panose="020F0502020204030204" pitchFamily="34" charset="0"/>
              </a:rPr>
              <a:t> (3!): PRODUKTION &amp; MONTAGE der Bilder in VR.</a:t>
            </a:r>
          </a:p>
          <a:p>
            <a:pPr marL="457200" lvl="1" indent="0" fontAlgn="base">
              <a:buNone/>
            </a:pPr>
            <a:endParaRPr lang="de-D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lvl="1" indent="0" fontAlgn="base">
              <a:buNone/>
            </a:pPr>
            <a:endParaRPr lang="de-D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FA702D3-2A15-4EC4-9DAC-0958E7227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54758"/>
              </p:ext>
            </p:extLst>
          </p:nvPr>
        </p:nvGraphicFramePr>
        <p:xfrm>
          <a:off x="0" y="0"/>
          <a:ext cx="6069965" cy="39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8283">
                  <a:extLst>
                    <a:ext uri="{9D8B030D-6E8A-4147-A177-3AD203B41FA5}">
                      <a16:colId xmlns:a16="http://schemas.microsoft.com/office/drawing/2014/main" val="2314747970"/>
                    </a:ext>
                  </a:extLst>
                </a:gridCol>
                <a:gridCol w="5311682">
                  <a:extLst>
                    <a:ext uri="{9D8B030D-6E8A-4147-A177-3AD203B41FA5}">
                      <a16:colId xmlns:a16="http://schemas.microsoft.com/office/drawing/2014/main" val="1641788324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spc="30">
                          <a:effectLst/>
                        </a:rPr>
                        <a:t>M7</a:t>
                      </a:r>
                      <a:endParaRPr lang="de-DE" sz="1600" spc="20"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spc="100" dirty="0">
                          <a:effectLst/>
                        </a:rPr>
                        <a:t>Einstiegswelt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spc="30" dirty="0">
                          <a:effectLst/>
                        </a:rPr>
                        <a:t>UE „Leben - Abschied nehmen – Trauern“ | SEK 1 | F. Wenisch</a:t>
                      </a:r>
                      <a:endParaRPr lang="de-DE" sz="900" spc="3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6521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60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F2A5D892-7481-4018-8C24-B1A303D5EF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266622"/>
              </p:ext>
            </p:extLst>
          </p:nvPr>
        </p:nvGraphicFramePr>
        <p:xfrm>
          <a:off x="301654" y="169680"/>
          <a:ext cx="11588692" cy="6518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9144000" imgH="5143500" progId="AcroExch.Document.DC">
                  <p:embed/>
                </p:oleObj>
              </mc:Choice>
              <mc:Fallback>
                <p:oleObj name="Acrobat Document" r:id="rId3" imgW="9144000" imgH="5143500" progId="AcroExch.Document.DC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F2A5D892-7481-4018-8C24-B1A303D5EF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654" y="169680"/>
                        <a:ext cx="11588692" cy="6518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9705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4768AF0-FC6F-4599-B194-3B11CB4DEBE1}"/>
              </a:ext>
            </a:extLst>
          </p:cNvPr>
          <p:cNvSpPr/>
          <p:nvPr/>
        </p:nvSpPr>
        <p:spPr>
          <a:xfrm>
            <a:off x="1978090" y="3732245"/>
            <a:ext cx="8294914" cy="1642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3808D0-04A1-814B-878C-8BDF714C6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461" y="3052260"/>
            <a:ext cx="10515600" cy="4351338"/>
          </a:xfrm>
        </p:spPr>
        <p:txBody>
          <a:bodyPr>
            <a:normAutofit/>
          </a:bodyPr>
          <a:lstStyle/>
          <a:p>
            <a:pPr marL="0" indent="0" rtl="0" fontAlgn="base">
              <a:buNone/>
            </a:pPr>
            <a:endParaRPr lang="de-DE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0" lvl="1" indent="0" fontAlgn="base">
              <a:buNone/>
            </a:pPr>
            <a:endParaRPr lang="de-D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ctr" fontAlgn="base">
              <a:buNone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Ziel: </a:t>
            </a:r>
            <a:r>
              <a:rPr lang="de-DE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VR-Welt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 algn="ctr" fontAlgn="base">
              <a:buNone/>
            </a:pPr>
            <a:r>
              <a:rPr lang="de-DE" b="1" u="sng" dirty="0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 Bilder – </a:t>
            </a:r>
            <a:r>
              <a:rPr lang="de-DE" b="1" u="sng" dirty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 Religionen – </a:t>
            </a:r>
            <a:r>
              <a:rPr lang="de-DE" b="1" u="sng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 Ansprechpartner – </a:t>
            </a:r>
            <a:r>
              <a:rPr lang="de-DE" b="1" u="sng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 Welt</a:t>
            </a:r>
          </a:p>
          <a:p>
            <a:pPr marL="457200" lvl="1" indent="0" fontAlgn="base">
              <a:buNone/>
            </a:pPr>
            <a:endParaRPr lang="de-D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Pfeil: nach oben 4">
            <a:extLst>
              <a:ext uri="{FF2B5EF4-FFF2-40B4-BE49-F238E27FC236}">
                <a16:creationId xmlns:a16="http://schemas.microsoft.com/office/drawing/2014/main" id="{1378C0C1-134B-48D9-BFE6-010B77A051B8}"/>
              </a:ext>
            </a:extLst>
          </p:cNvPr>
          <p:cNvSpPr/>
          <p:nvPr/>
        </p:nvSpPr>
        <p:spPr>
          <a:xfrm>
            <a:off x="6568751" y="4973216"/>
            <a:ext cx="1278294" cy="95172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C325117-A5AE-4995-864F-B92A2B1EE774}"/>
              </a:ext>
            </a:extLst>
          </p:cNvPr>
          <p:cNvSpPr txBox="1"/>
          <p:nvPr/>
        </p:nvSpPr>
        <p:spPr>
          <a:xfrm>
            <a:off x="5962261" y="5931896"/>
            <a:ext cx="249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Hilfe: </a:t>
            </a:r>
          </a:p>
          <a:p>
            <a:pPr algn="ctr"/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Lehrer +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Scrum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-Master</a:t>
            </a:r>
          </a:p>
        </p:txBody>
      </p:sp>
      <p:pic>
        <p:nvPicPr>
          <p:cNvPr id="9" name="Grafik 8" descr="Ein Bild, das drinnen, Tisch enthält.&#10;&#10;Mit sehr hoher Zuverlässigkeit generierte Beschreibung">
            <a:extLst>
              <a:ext uri="{FF2B5EF4-FFF2-40B4-BE49-F238E27FC236}">
                <a16:creationId xmlns:a16="http://schemas.microsoft.com/office/drawing/2014/main" id="{84C9072C-EFFD-4ADE-A35D-AC472D4974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80631" y="338683"/>
            <a:ext cx="5763260" cy="308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8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17167F-B3DC-4570-BB5D-F9C064899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390" y="364543"/>
            <a:ext cx="10515600" cy="1325563"/>
          </a:xfrm>
        </p:spPr>
        <p:txBody>
          <a:bodyPr/>
          <a:lstStyle/>
          <a:p>
            <a:r>
              <a:rPr lang="de-DE" dirty="0" err="1"/>
              <a:t>Scrumboard</a:t>
            </a: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7128E862-356F-44B4-AE72-817E37712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439562"/>
              </p:ext>
            </p:extLst>
          </p:nvPr>
        </p:nvGraphicFramePr>
        <p:xfrm>
          <a:off x="1117599" y="1447454"/>
          <a:ext cx="9967168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1792">
                  <a:extLst>
                    <a:ext uri="{9D8B030D-6E8A-4147-A177-3AD203B41FA5}">
                      <a16:colId xmlns:a16="http://schemas.microsoft.com/office/drawing/2014/main" val="2854223747"/>
                    </a:ext>
                  </a:extLst>
                </a:gridCol>
                <a:gridCol w="2491792">
                  <a:extLst>
                    <a:ext uri="{9D8B030D-6E8A-4147-A177-3AD203B41FA5}">
                      <a16:colId xmlns:a16="http://schemas.microsoft.com/office/drawing/2014/main" val="4156428048"/>
                    </a:ext>
                  </a:extLst>
                </a:gridCol>
                <a:gridCol w="2491792">
                  <a:extLst>
                    <a:ext uri="{9D8B030D-6E8A-4147-A177-3AD203B41FA5}">
                      <a16:colId xmlns:a16="http://schemas.microsoft.com/office/drawing/2014/main" val="967108840"/>
                    </a:ext>
                  </a:extLst>
                </a:gridCol>
                <a:gridCol w="2491792">
                  <a:extLst>
                    <a:ext uri="{9D8B030D-6E8A-4147-A177-3AD203B41FA5}">
                      <a16:colId xmlns:a16="http://schemas.microsoft.com/office/drawing/2014/main" val="3532893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Aufgaben (</a:t>
                      </a:r>
                      <a:r>
                        <a:rPr lang="de-D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To</a:t>
                      </a:r>
                      <a:r>
                        <a:rPr lang="de-D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-Do)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In Bearbeitung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Dokumentation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Fertig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920193"/>
                  </a:ext>
                </a:extLst>
              </a:tr>
              <a:tr h="1145419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495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Hier sind 3x3 Karten pro Entwicklerteam </a:t>
                      </a:r>
                    </a:p>
                    <a:p>
                      <a:endParaRPr lang="de-DE" dirty="0"/>
                    </a:p>
                    <a:p>
                      <a:r>
                        <a:rPr lang="de-DE" dirty="0"/>
                        <a:t>Tipp: Alle Streifen aus M4 drei Mal: abschneiden und weiterschieben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Hier notiert der </a:t>
                      </a:r>
                      <a:r>
                        <a:rPr lang="de-DE" dirty="0" err="1"/>
                        <a:t>Scrum</a:t>
                      </a:r>
                      <a:r>
                        <a:rPr lang="de-DE" dirty="0"/>
                        <a:t>-Master die Namen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Mit einem Smartphone durch den </a:t>
                      </a:r>
                      <a:r>
                        <a:rPr lang="de-DE" dirty="0" err="1"/>
                        <a:t>Scrum</a:t>
                      </a:r>
                      <a:r>
                        <a:rPr lang="de-DE" dirty="0"/>
                        <a:t>-Master</a:t>
                      </a:r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r>
                        <a:rPr lang="de-DE" dirty="0"/>
                        <a:t>Tipp: Zwei Fotos!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de-DE" dirty="0"/>
                        <a:t>Ergebnis + Karte &amp;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de-DE" dirty="0"/>
                        <a:t>Ergebnis ohne Karte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Motivationskategorie (!)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594721"/>
                  </a:ext>
                </a:extLst>
              </a:tr>
            </a:tbl>
          </a:graphicData>
        </a:graphic>
      </p:graphicFrame>
      <p:pic>
        <p:nvPicPr>
          <p:cNvPr id="10" name="Grafik 9" descr="Liste">
            <a:extLst>
              <a:ext uri="{FF2B5EF4-FFF2-40B4-BE49-F238E27FC236}">
                <a16:creationId xmlns:a16="http://schemas.microsoft.com/office/drawing/2014/main" id="{4BEDB58C-6257-46E6-9D09-018BAAE81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5600" y="1462523"/>
            <a:ext cx="556260" cy="556260"/>
          </a:xfrm>
          <a:prstGeom prst="rect">
            <a:avLst/>
          </a:prstGeom>
        </p:spPr>
      </p:pic>
      <p:pic>
        <p:nvPicPr>
          <p:cNvPr id="12" name="Grafik 11" descr="Zahnräder">
            <a:extLst>
              <a:ext uri="{FF2B5EF4-FFF2-40B4-BE49-F238E27FC236}">
                <a16:creationId xmlns:a16="http://schemas.microsoft.com/office/drawing/2014/main" id="{38F976E1-3A43-4F26-91B7-BC10F6FC5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83530" y="1423470"/>
            <a:ext cx="712470" cy="634365"/>
          </a:xfrm>
          <a:prstGeom prst="rect">
            <a:avLst/>
          </a:prstGeom>
        </p:spPr>
      </p:pic>
      <p:pic>
        <p:nvPicPr>
          <p:cNvPr id="14" name="Grafik 13" descr="Kamera">
            <a:extLst>
              <a:ext uri="{FF2B5EF4-FFF2-40B4-BE49-F238E27FC236}">
                <a16:creationId xmlns:a16="http://schemas.microsoft.com/office/drawing/2014/main" id="{3BD0547F-B127-441D-90E6-77BB600820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77913" y="1384417"/>
            <a:ext cx="712470" cy="712470"/>
          </a:xfrm>
          <a:prstGeom prst="rect">
            <a:avLst/>
          </a:prstGeom>
        </p:spPr>
      </p:pic>
      <p:pic>
        <p:nvPicPr>
          <p:cNvPr id="16" name="Grafik 15" descr="Daumen hoch">
            <a:extLst>
              <a:ext uri="{FF2B5EF4-FFF2-40B4-BE49-F238E27FC236}">
                <a16:creationId xmlns:a16="http://schemas.microsoft.com/office/drawing/2014/main" id="{BECB0A7F-DD26-4035-9A35-44A94FE4BF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72296" y="1447454"/>
            <a:ext cx="613410" cy="613410"/>
          </a:xfrm>
          <a:prstGeom prst="rect">
            <a:avLst/>
          </a:prstGeom>
        </p:spPr>
      </p:pic>
      <p:sp>
        <p:nvSpPr>
          <p:cNvPr id="11" name="Pfeil: nach oben gebogen 10">
            <a:extLst>
              <a:ext uri="{FF2B5EF4-FFF2-40B4-BE49-F238E27FC236}">
                <a16:creationId xmlns:a16="http://schemas.microsoft.com/office/drawing/2014/main" id="{78E46B01-FEA1-4041-B29B-D529CDAC6BB5}"/>
              </a:ext>
            </a:extLst>
          </p:cNvPr>
          <p:cNvSpPr/>
          <p:nvPr/>
        </p:nvSpPr>
        <p:spPr>
          <a:xfrm>
            <a:off x="2560191" y="3136272"/>
            <a:ext cx="2211097" cy="1250302"/>
          </a:xfrm>
          <a:prstGeom prst="bentUpArrow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: nach rechts 23">
            <a:extLst>
              <a:ext uri="{FF2B5EF4-FFF2-40B4-BE49-F238E27FC236}">
                <a16:creationId xmlns:a16="http://schemas.microsoft.com/office/drawing/2014/main" id="{164172CE-3EED-4862-B2B0-D9612AB5494F}"/>
              </a:ext>
            </a:extLst>
          </p:cNvPr>
          <p:cNvSpPr/>
          <p:nvPr/>
        </p:nvSpPr>
        <p:spPr>
          <a:xfrm>
            <a:off x="5178490" y="2715208"/>
            <a:ext cx="1352939" cy="634365"/>
          </a:xfrm>
          <a:prstGeom prst="rightArrow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: nach rechts 28">
            <a:extLst>
              <a:ext uri="{FF2B5EF4-FFF2-40B4-BE49-F238E27FC236}">
                <a16:creationId xmlns:a16="http://schemas.microsoft.com/office/drawing/2014/main" id="{C574AE0E-A504-40D2-99F2-4E8B0E049364}"/>
              </a:ext>
            </a:extLst>
          </p:cNvPr>
          <p:cNvSpPr/>
          <p:nvPr/>
        </p:nvSpPr>
        <p:spPr>
          <a:xfrm>
            <a:off x="8350974" y="2709735"/>
            <a:ext cx="1247426" cy="621248"/>
          </a:xfrm>
          <a:prstGeom prst="rightArrow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3177497A-7BBB-4285-849B-A787EA971D28}"/>
              </a:ext>
            </a:extLst>
          </p:cNvPr>
          <p:cNvGrpSpPr/>
          <p:nvPr/>
        </p:nvGrpSpPr>
        <p:grpSpPr>
          <a:xfrm>
            <a:off x="4110634" y="2132719"/>
            <a:ext cx="789042" cy="1007836"/>
            <a:chOff x="1644078" y="2878618"/>
            <a:chExt cx="899694" cy="1127570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3E6F187E-C3E0-48E6-BE0A-1B2702966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44078" y="2878618"/>
              <a:ext cx="899694" cy="1100763"/>
            </a:xfrm>
            <a:prstGeom prst="rect">
              <a:avLst/>
            </a:prstGeom>
          </p:spPr>
        </p:pic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D797F4B9-0B97-493A-8E40-DCD141F14146}"/>
                </a:ext>
              </a:extLst>
            </p:cNvPr>
            <p:cNvSpPr txBox="1"/>
            <p:nvPr/>
          </p:nvSpPr>
          <p:spPr>
            <a:xfrm>
              <a:off x="1754729" y="3592978"/>
              <a:ext cx="572468" cy="413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  <a:latin typeface="Kunstler Script" panose="030304020206070D0D06" pitchFamily="66" charset="0"/>
                </a:rPr>
                <a:t>Tim</a:t>
              </a: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B992C7B2-3B78-4562-8915-B398277F30D8}"/>
              </a:ext>
            </a:extLst>
          </p:cNvPr>
          <p:cNvGrpSpPr/>
          <p:nvPr/>
        </p:nvGrpSpPr>
        <p:grpSpPr>
          <a:xfrm>
            <a:off x="2373274" y="3156936"/>
            <a:ext cx="789042" cy="1007836"/>
            <a:chOff x="1644078" y="2878618"/>
            <a:chExt cx="899694" cy="1127570"/>
          </a:xfrm>
        </p:grpSpPr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BFD250C5-F3AD-4916-801B-183E932A9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44078" y="2878618"/>
              <a:ext cx="899694" cy="1100763"/>
            </a:xfrm>
            <a:prstGeom prst="rect">
              <a:avLst/>
            </a:prstGeom>
          </p:spPr>
        </p:pic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74072FBF-7BAD-4BE0-B16F-62E91C9C2E7F}"/>
                </a:ext>
              </a:extLst>
            </p:cNvPr>
            <p:cNvSpPr txBox="1"/>
            <p:nvPr/>
          </p:nvSpPr>
          <p:spPr>
            <a:xfrm>
              <a:off x="1754729" y="3592978"/>
              <a:ext cx="572468" cy="413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  <a:latin typeface="Kunstler Script" panose="030304020206070D0D06" pitchFamily="66" charset="0"/>
                </a:rPr>
                <a:t>Tim</a:t>
              </a:r>
            </a:p>
          </p:txBody>
        </p:sp>
      </p:grpSp>
      <p:sp>
        <p:nvSpPr>
          <p:cNvPr id="19" name="Verbotsymbol 18">
            <a:extLst>
              <a:ext uri="{FF2B5EF4-FFF2-40B4-BE49-F238E27FC236}">
                <a16:creationId xmlns:a16="http://schemas.microsoft.com/office/drawing/2014/main" id="{797CFD4E-1472-49EB-8D2F-3DB0A0DB6812}"/>
              </a:ext>
            </a:extLst>
          </p:cNvPr>
          <p:cNvSpPr/>
          <p:nvPr/>
        </p:nvSpPr>
        <p:spPr>
          <a:xfrm>
            <a:off x="2373273" y="3255586"/>
            <a:ext cx="789042" cy="724520"/>
          </a:xfrm>
          <a:prstGeom prst="noSmoking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6F40D8F1-9E3B-408A-8540-A426C9DD6AE8}"/>
              </a:ext>
            </a:extLst>
          </p:cNvPr>
          <p:cNvGrpSpPr/>
          <p:nvPr/>
        </p:nvGrpSpPr>
        <p:grpSpPr>
          <a:xfrm>
            <a:off x="6950347" y="2116429"/>
            <a:ext cx="789042" cy="1007836"/>
            <a:chOff x="1644078" y="2878618"/>
            <a:chExt cx="899694" cy="1127570"/>
          </a:xfrm>
        </p:grpSpPr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FD16689A-C7E0-4346-86A4-5F323B899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44078" y="2878618"/>
              <a:ext cx="899694" cy="1100763"/>
            </a:xfrm>
            <a:prstGeom prst="rect">
              <a:avLst/>
            </a:prstGeom>
          </p:spPr>
        </p:pic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BF22E1DE-C9E9-400D-AC27-EE5A94DBC60E}"/>
                </a:ext>
              </a:extLst>
            </p:cNvPr>
            <p:cNvSpPr txBox="1"/>
            <p:nvPr/>
          </p:nvSpPr>
          <p:spPr>
            <a:xfrm>
              <a:off x="1754729" y="3592978"/>
              <a:ext cx="572468" cy="413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  <a:latin typeface="Kunstler Script" panose="030304020206070D0D06" pitchFamily="66" charset="0"/>
                </a:rPr>
                <a:t>Tim</a:t>
              </a:r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4946C135-3820-4FE2-A717-E4993317AC96}"/>
              </a:ext>
            </a:extLst>
          </p:cNvPr>
          <p:cNvGrpSpPr/>
          <p:nvPr/>
        </p:nvGrpSpPr>
        <p:grpSpPr>
          <a:xfrm>
            <a:off x="9928572" y="2104449"/>
            <a:ext cx="789042" cy="1007836"/>
            <a:chOff x="1644078" y="2878618"/>
            <a:chExt cx="899694" cy="1127570"/>
          </a:xfrm>
        </p:grpSpPr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1BFA176F-6E84-496F-A1A4-A3B23F660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44078" y="2878618"/>
              <a:ext cx="899694" cy="1100763"/>
            </a:xfrm>
            <a:prstGeom prst="rect">
              <a:avLst/>
            </a:prstGeom>
          </p:spPr>
        </p:pic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F514F9A1-254A-4F2D-82BC-D980D8E4EF9C}"/>
                </a:ext>
              </a:extLst>
            </p:cNvPr>
            <p:cNvSpPr txBox="1"/>
            <p:nvPr/>
          </p:nvSpPr>
          <p:spPr>
            <a:xfrm>
              <a:off x="1754729" y="3592978"/>
              <a:ext cx="572468" cy="413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  <a:latin typeface="Kunstler Script" panose="030304020206070D0D06" pitchFamily="66" charset="0"/>
                </a:rPr>
                <a:t>Tim</a:t>
              </a:r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3B4DF732-B22B-44E6-BB86-70149DCDEC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0853" y="2110980"/>
            <a:ext cx="877640" cy="97081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236E743-9669-4137-9125-68CE9669D0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77535" y="3148023"/>
            <a:ext cx="804741" cy="966299"/>
          </a:xfrm>
          <a:prstGeom prst="rect">
            <a:avLst/>
          </a:prstGeom>
        </p:spPr>
      </p:pic>
      <p:sp>
        <p:nvSpPr>
          <p:cNvPr id="61" name="Textfeld 60">
            <a:extLst>
              <a:ext uri="{FF2B5EF4-FFF2-40B4-BE49-F238E27FC236}">
                <a16:creationId xmlns:a16="http://schemas.microsoft.com/office/drawing/2014/main" id="{C59BB8D3-8094-4253-A65D-6C60C4F5A092}"/>
              </a:ext>
            </a:extLst>
          </p:cNvPr>
          <p:cNvSpPr txBox="1"/>
          <p:nvPr/>
        </p:nvSpPr>
        <p:spPr>
          <a:xfrm>
            <a:off x="1332305" y="3738439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Kunstler Script" panose="030304020206070D0D06" pitchFamily="66" charset="0"/>
              </a:rPr>
              <a:t>Tim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0F6D6D1D-3AB6-4296-B55C-FCD8A732A1BB}"/>
              </a:ext>
            </a:extLst>
          </p:cNvPr>
          <p:cNvSpPr txBox="1"/>
          <p:nvPr/>
        </p:nvSpPr>
        <p:spPr>
          <a:xfrm>
            <a:off x="1328642" y="2701047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Kunstler Script" panose="030304020206070D0D06" pitchFamily="66" charset="0"/>
              </a:rPr>
              <a:t>Tim</a:t>
            </a:r>
          </a:p>
        </p:txBody>
      </p:sp>
    </p:spTree>
    <p:extLst>
      <p:ext uri="{BB962C8B-B14F-4D97-AF65-F5344CB8AC3E}">
        <p14:creationId xmlns:p14="http://schemas.microsoft.com/office/powerpoint/2010/main" val="187683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  <p:bldP spid="29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54EF7-7DBE-DA41-B2A5-639BAFE39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Themenaspekte-Pool</a:t>
            </a:r>
            <a:endParaRPr lang="de-DE" sz="3600" dirty="0"/>
          </a:p>
        </p:txBody>
      </p:sp>
      <p:pic>
        <p:nvPicPr>
          <p:cNvPr id="9" name="image26.jpg">
            <a:extLst>
              <a:ext uri="{FF2B5EF4-FFF2-40B4-BE49-F238E27FC236}">
                <a16:creationId xmlns:a16="http://schemas.microsoft.com/office/drawing/2014/main" id="{C3C1A963-2CA1-4326-8623-68A6F4F6E4C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42302" y="1973256"/>
            <a:ext cx="2663376" cy="1793223"/>
          </a:xfrm>
          <a:prstGeom prst="rect">
            <a:avLst/>
          </a:prstGeom>
          <a:ln/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58E2960-41AD-48C4-9CEB-7683310161E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882" y="1973256"/>
            <a:ext cx="2663376" cy="182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83FF374-4AF9-477E-8342-0B3DA3C4A44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02" y="4290052"/>
            <a:ext cx="2663377" cy="182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2280A99-5EEF-4DB1-B3DE-141DD663302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02" y="1949929"/>
            <a:ext cx="2524192" cy="1803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427F20A-3256-4772-9B15-5FFE37C12CA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02" y="4337133"/>
            <a:ext cx="2524193" cy="1803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6CD58A4-092E-4D93-B1AD-18CF23121C1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882" y="4230156"/>
            <a:ext cx="2663376" cy="1947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622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9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A70290A3-942F-4F97-9618-8BB34765CC17}"/>
              </a:ext>
            </a:extLst>
          </p:cNvPr>
          <p:cNvSpPr/>
          <p:nvPr/>
        </p:nvSpPr>
        <p:spPr>
          <a:xfrm>
            <a:off x="1212980" y="951722"/>
            <a:ext cx="1119673" cy="86774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ahmen 7">
            <a:extLst>
              <a:ext uri="{FF2B5EF4-FFF2-40B4-BE49-F238E27FC236}">
                <a16:creationId xmlns:a16="http://schemas.microsoft.com/office/drawing/2014/main" id="{47FD6E6B-C59F-4BC1-B820-04CB28499C55}"/>
              </a:ext>
            </a:extLst>
          </p:cNvPr>
          <p:cNvSpPr/>
          <p:nvPr/>
        </p:nvSpPr>
        <p:spPr>
          <a:xfrm>
            <a:off x="2332653" y="3209731"/>
            <a:ext cx="2733869" cy="205273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Rahmen 11">
            <a:extLst>
              <a:ext uri="{FF2B5EF4-FFF2-40B4-BE49-F238E27FC236}">
                <a16:creationId xmlns:a16="http://schemas.microsoft.com/office/drawing/2014/main" id="{8154A142-380B-4A90-9748-E2958D926094}"/>
              </a:ext>
            </a:extLst>
          </p:cNvPr>
          <p:cNvSpPr/>
          <p:nvPr/>
        </p:nvSpPr>
        <p:spPr>
          <a:xfrm>
            <a:off x="4945215" y="3209731"/>
            <a:ext cx="3079112" cy="205273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Rahmen 12">
            <a:extLst>
              <a:ext uri="{FF2B5EF4-FFF2-40B4-BE49-F238E27FC236}">
                <a16:creationId xmlns:a16="http://schemas.microsoft.com/office/drawing/2014/main" id="{2FA89DFF-40D0-4BB8-8862-85E3D6283CB2}"/>
              </a:ext>
            </a:extLst>
          </p:cNvPr>
          <p:cNvSpPr/>
          <p:nvPr/>
        </p:nvSpPr>
        <p:spPr>
          <a:xfrm>
            <a:off x="7482547" y="3209731"/>
            <a:ext cx="2898852" cy="205273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83643D9-C95A-49C6-83C0-37FFEF00B601}"/>
              </a:ext>
            </a:extLst>
          </p:cNvPr>
          <p:cNvSpPr txBox="1"/>
          <p:nvPr/>
        </p:nvSpPr>
        <p:spPr>
          <a:xfrm>
            <a:off x="2500604" y="1062429"/>
            <a:ext cx="8862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Stand-UP: Arbeitsauftrag für die Stunde klären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11E2441-6BFE-4ADB-BED5-3EC0E53AF8F8}"/>
              </a:ext>
            </a:extLst>
          </p:cNvPr>
          <p:cNvSpPr txBox="1"/>
          <p:nvPr/>
        </p:nvSpPr>
        <p:spPr>
          <a:xfrm>
            <a:off x="10381399" y="639410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STUNDE 3 - 8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B190D71-72E5-438C-B8EE-440BA49C07E5}"/>
              </a:ext>
            </a:extLst>
          </p:cNvPr>
          <p:cNvSpPr txBox="1"/>
          <p:nvPr/>
        </p:nvSpPr>
        <p:spPr>
          <a:xfrm>
            <a:off x="3270379" y="1832823"/>
            <a:ext cx="2605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Musst du nacharbeiten?</a:t>
            </a:r>
          </a:p>
          <a:p>
            <a:r>
              <a:rPr lang="de-DE" dirty="0"/>
              <a:t>Bist du gut in der Zeit?</a:t>
            </a:r>
          </a:p>
          <a:p>
            <a:r>
              <a:rPr lang="de-DE" dirty="0"/>
              <a:t>Hast du einen Vorsprung?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55083A5-47D3-496E-9567-2EE77F8ADC10}"/>
              </a:ext>
            </a:extLst>
          </p:cNvPr>
          <p:cNvSpPr txBox="1"/>
          <p:nvPr/>
        </p:nvSpPr>
        <p:spPr>
          <a:xfrm>
            <a:off x="6352400" y="2139475"/>
            <a:ext cx="358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ighlight>
                  <a:srgbClr val="FFFF00"/>
                </a:highlight>
              </a:rPr>
              <a:t>WAS MACHST DU FOLGLICH HEUTE?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8B77A51-91BA-4392-A300-F322439919EA}"/>
              </a:ext>
            </a:extLst>
          </p:cNvPr>
          <p:cNvSpPr txBox="1"/>
          <p:nvPr/>
        </p:nvSpPr>
        <p:spPr>
          <a:xfrm>
            <a:off x="2614898" y="3470054"/>
            <a:ext cx="21027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Sequenz 2</a:t>
            </a:r>
          </a:p>
          <a:p>
            <a:pPr algn="ctr"/>
            <a:r>
              <a:rPr lang="de-DE" dirty="0"/>
              <a:t>Deadline:</a:t>
            </a:r>
          </a:p>
          <a:p>
            <a:pPr algn="ctr"/>
            <a:r>
              <a:rPr lang="de-DE" dirty="0"/>
              <a:t>Rechercheübersicht:</a:t>
            </a:r>
          </a:p>
          <a:p>
            <a:pPr algn="ctr"/>
            <a:r>
              <a:rPr lang="de-DE" dirty="0"/>
              <a:t>Themenaspekt</a:t>
            </a:r>
          </a:p>
          <a:p>
            <a:pPr algn="ctr"/>
            <a:r>
              <a:rPr lang="de-DE" dirty="0"/>
              <a:t> in Religionen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F9B62EC-0C04-4991-8009-E305EE8D041D}"/>
              </a:ext>
            </a:extLst>
          </p:cNvPr>
          <p:cNvSpPr txBox="1"/>
          <p:nvPr/>
        </p:nvSpPr>
        <p:spPr>
          <a:xfrm>
            <a:off x="5415812" y="3486175"/>
            <a:ext cx="19073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Sequenz 3</a:t>
            </a:r>
          </a:p>
          <a:p>
            <a:pPr algn="ctr"/>
            <a:r>
              <a:rPr lang="de-DE" dirty="0"/>
              <a:t>Deadline:</a:t>
            </a:r>
          </a:p>
          <a:p>
            <a:pPr algn="ctr"/>
            <a:r>
              <a:rPr lang="de-DE" dirty="0"/>
              <a:t>Jeder reicht ein:</a:t>
            </a:r>
          </a:p>
          <a:p>
            <a:pPr algn="ctr"/>
            <a:r>
              <a:rPr lang="de-DE" dirty="0"/>
              <a:t>Hintergrundbild </a:t>
            </a:r>
          </a:p>
          <a:p>
            <a:pPr algn="ctr"/>
            <a:r>
              <a:rPr lang="de-DE" dirty="0"/>
              <a:t>für Themenaspekt</a:t>
            </a:r>
          </a:p>
          <a:p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10FE77E-7817-4CB1-8D33-FBA1E9EAE61D}"/>
              </a:ext>
            </a:extLst>
          </p:cNvPr>
          <p:cNvSpPr txBox="1"/>
          <p:nvPr/>
        </p:nvSpPr>
        <p:spPr>
          <a:xfrm>
            <a:off x="8135798" y="3454709"/>
            <a:ext cx="19550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Sequenz 4</a:t>
            </a:r>
          </a:p>
          <a:p>
            <a:pPr algn="ctr"/>
            <a:r>
              <a:rPr lang="de-DE" dirty="0"/>
              <a:t>Deadline:</a:t>
            </a:r>
          </a:p>
          <a:p>
            <a:pPr algn="ctr"/>
            <a:r>
              <a:rPr lang="de-DE" dirty="0" err="1"/>
              <a:t>Abrahamische</a:t>
            </a:r>
            <a:r>
              <a:rPr lang="de-DE" dirty="0"/>
              <a:t> </a:t>
            </a:r>
          </a:p>
          <a:p>
            <a:pPr algn="ctr"/>
            <a:r>
              <a:rPr lang="de-DE" dirty="0"/>
              <a:t>Religionen:</a:t>
            </a:r>
          </a:p>
          <a:p>
            <a:pPr algn="ctr"/>
            <a:r>
              <a:rPr lang="de-DE" dirty="0"/>
              <a:t>Spezifische Collage</a:t>
            </a:r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109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336162-B533-4EFE-8BB3-8EBB4A5E3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8C1BDC-27B2-0645-8C97-679896C0A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kern="120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Sequenz</a:t>
            </a:r>
            <a:r>
              <a:rPr lang="en-US" sz="3200" kern="1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4 Ende</a:t>
            </a:r>
            <a:br>
              <a:rPr lang="en-US" sz="3200" kern="1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VR-Welt </a:t>
            </a:r>
            <a:r>
              <a:rPr lang="en-US" sz="3200" kern="120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erstellen</a:t>
            </a:r>
            <a:br>
              <a:rPr lang="en-US" sz="3200" kern="1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endParaRPr lang="en-US" sz="3200" kern="120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7AB4D17-0D39-6245-A554-2498FAAB7585}"/>
              </a:ext>
            </a:extLst>
          </p:cNvPr>
          <p:cNvSpPr txBox="1"/>
          <p:nvPr/>
        </p:nvSpPr>
        <p:spPr>
          <a:xfrm>
            <a:off x="6049182" y="802638"/>
            <a:ext cx="5408696" cy="5252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/>
              <a:t>Entwickler</a:t>
            </a:r>
            <a:r>
              <a:rPr lang="en-US" sz="2400" b="1" dirty="0"/>
              <a:t>-Teams: </a:t>
            </a:r>
            <a:r>
              <a:rPr lang="en-US" sz="2400" b="1" dirty="0" err="1"/>
              <a:t>Bau</a:t>
            </a:r>
            <a:r>
              <a:rPr lang="en-US" sz="2400" b="1" dirty="0"/>
              <a:t> der</a:t>
            </a:r>
            <a:r>
              <a:rPr lang="en-US" sz="2400" dirty="0"/>
              <a:t> 360°-</a:t>
            </a:r>
            <a:r>
              <a:rPr lang="en-US" sz="2400" dirty="0" err="1"/>
              <a:t>Welten</a:t>
            </a:r>
            <a:r>
              <a:rPr lang="en-US" sz="2400" dirty="0"/>
              <a:t>:</a:t>
            </a:r>
            <a:endParaRPr lang="en-US" sz="2400" b="0" i="0" u="none" strike="noStrike" dirty="0">
              <a:effectLst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 err="1">
                <a:effectLst/>
              </a:rPr>
              <a:t>Möglichkeit</a:t>
            </a:r>
            <a:r>
              <a:rPr lang="en-US" sz="2400" b="0" i="0" u="none" strike="noStrike" dirty="0">
                <a:effectLst/>
              </a:rPr>
              <a:t> 1:</a:t>
            </a:r>
            <a:endParaRPr lang="en-US" sz="2400" dirty="0"/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effectLst/>
              </a:rPr>
              <a:t>Entwürfe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mit</a:t>
            </a:r>
            <a:r>
              <a:rPr lang="en-US" sz="2400" b="0" i="0" u="none" strike="noStrike" dirty="0">
                <a:effectLst/>
              </a:rPr>
              <a:t> Smartphone </a:t>
            </a:r>
            <a:r>
              <a:rPr lang="en-US" sz="2400" b="0" i="0" u="none" strike="noStrike" dirty="0" err="1">
                <a:effectLst/>
              </a:rPr>
              <a:t>abfotografieren</a:t>
            </a:r>
            <a:r>
              <a:rPr lang="en-US" sz="2400" b="0" i="0" u="none" strike="noStrike" dirty="0">
                <a:effectLst/>
              </a:rPr>
              <a:t>; 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auf </a:t>
            </a:r>
            <a:r>
              <a:rPr lang="en-US" sz="2400" dirty="0"/>
              <a:t> </a:t>
            </a:r>
            <a:r>
              <a:rPr lang="en-US" sz="2400" b="0" i="0" u="sng" strike="noStrike" dirty="0">
                <a:effectLst/>
                <a:hlinkClick r:id="rId2"/>
              </a:rPr>
              <a:t>www.stories360.org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hochladen</a:t>
            </a:r>
            <a:r>
              <a:rPr lang="en-US" sz="2400" b="0" i="0" u="none" strike="noStrike" dirty="0">
                <a:effectLst/>
              </a:rPr>
              <a:t>, 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effectLst/>
              </a:rPr>
              <a:t>im</a:t>
            </a:r>
            <a:r>
              <a:rPr lang="en-US" sz="2400" b="0" i="0" u="none" strike="noStrike" dirty="0">
                <a:effectLst/>
              </a:rPr>
              <a:t> Team </a:t>
            </a:r>
            <a:r>
              <a:rPr lang="en-US" sz="2400" b="0" i="0" u="none" strike="noStrike" dirty="0" err="1">
                <a:effectLst/>
              </a:rPr>
              <a:t>arrangieren</a:t>
            </a:r>
            <a:r>
              <a:rPr lang="en-US" sz="2400" b="0" i="0" u="none" strike="noStrike" dirty="0">
                <a:effectLst/>
              </a:rPr>
              <a:t>.</a:t>
            </a:r>
            <a:endParaRPr lang="en-US" sz="2400" dirty="0">
              <a:effectLst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2400" dirty="0"/>
            </a:br>
            <a:r>
              <a:rPr lang="en-US" sz="2400" b="0" i="0" u="none" strike="noStrike" dirty="0" err="1">
                <a:effectLst/>
              </a:rPr>
              <a:t>Möglichkeit</a:t>
            </a:r>
            <a:r>
              <a:rPr lang="en-US" sz="2400" b="0" i="0" u="none" strike="noStrike" dirty="0">
                <a:effectLst/>
              </a:rPr>
              <a:t> 2:</a:t>
            </a:r>
            <a:endParaRPr lang="en-US" sz="2400" dirty="0">
              <a:effectLst/>
            </a:endParaRPr>
          </a:p>
          <a:p>
            <a:pPr lvl="3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effectLst/>
              </a:rPr>
              <a:t>Stellwände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mit</a:t>
            </a:r>
            <a:r>
              <a:rPr lang="en-US" sz="2400" b="0" i="0" u="none" strike="noStrike" dirty="0">
                <a:effectLst/>
              </a:rPr>
              <a:t> den </a:t>
            </a:r>
            <a:r>
              <a:rPr lang="en-US" sz="2400" b="0" i="0" u="none" strike="noStrike" dirty="0" err="1">
                <a:effectLst/>
              </a:rPr>
              <a:t>Bildern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ausstatten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lassen</a:t>
            </a:r>
            <a:r>
              <a:rPr lang="en-US" sz="2400" b="0" i="0" u="none" strike="noStrike" dirty="0">
                <a:effectLst/>
              </a:rPr>
              <a:t> und </a:t>
            </a:r>
          </a:p>
          <a:p>
            <a:pPr lvl="3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m</a:t>
            </a:r>
            <a:r>
              <a:rPr lang="en-US" sz="2400" b="0" i="0" u="none" strike="noStrike" dirty="0" err="1">
                <a:effectLst/>
              </a:rPr>
              <a:t>it</a:t>
            </a:r>
            <a:r>
              <a:rPr lang="en-US" sz="2400" b="0" i="0" u="none" strike="noStrike" dirty="0">
                <a:effectLst/>
              </a:rPr>
              <a:t> Google-Cardboard  (auf den </a:t>
            </a:r>
            <a:r>
              <a:rPr lang="en-US" sz="2400" b="0" i="0" u="none" strike="noStrike" dirty="0" err="1">
                <a:effectLst/>
              </a:rPr>
              <a:t>Leih</a:t>
            </a:r>
            <a:r>
              <a:rPr lang="en-US" sz="2400" b="0" i="0" u="none" strike="noStrike" dirty="0">
                <a:effectLst/>
              </a:rPr>
              <a:t>-Smartphones!) </a:t>
            </a:r>
            <a:r>
              <a:rPr lang="en-US" sz="2400" b="0" i="0" u="none" strike="noStrike" dirty="0" err="1">
                <a:effectLst/>
              </a:rPr>
              <a:t>fotografieren</a:t>
            </a:r>
            <a:r>
              <a:rPr lang="en-US" sz="2400" b="0" i="0" u="none" strike="noStrike" dirty="0">
                <a:effectLst/>
              </a:rPr>
              <a:t>;</a:t>
            </a:r>
          </a:p>
          <a:p>
            <a:pPr lvl="3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Oder </a:t>
            </a:r>
            <a:r>
              <a:rPr lang="en-US" sz="2400" dirty="0" err="1"/>
              <a:t>eine</a:t>
            </a:r>
            <a:r>
              <a:rPr lang="en-US" sz="2400" dirty="0"/>
              <a:t> 360° </a:t>
            </a:r>
            <a:r>
              <a:rPr lang="en-US" sz="2400" dirty="0" err="1"/>
              <a:t>Kamera</a:t>
            </a:r>
            <a:r>
              <a:rPr lang="en-US" sz="2400" dirty="0"/>
              <a:t> </a:t>
            </a:r>
            <a:r>
              <a:rPr lang="en-US" sz="2400" b="0" i="0" u="none" strike="noStrike" dirty="0" err="1">
                <a:effectLst/>
              </a:rPr>
              <a:t>nutzen</a:t>
            </a:r>
            <a:endParaRPr lang="en-US" sz="2400" b="0" i="0" u="none" strike="noStrike" dirty="0">
              <a:effectLst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5F4D261-C545-4E4A-A3A1-339AE2F010A2}"/>
              </a:ext>
            </a:extLst>
          </p:cNvPr>
          <p:cNvSpPr/>
          <p:nvPr/>
        </p:nvSpPr>
        <p:spPr>
          <a:xfrm>
            <a:off x="6049182" y="377906"/>
            <a:ext cx="523374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Scrum-Master : </a:t>
            </a:r>
            <a:r>
              <a:rPr lang="en-US" sz="2400" b="1" dirty="0" err="1"/>
              <a:t>Reorganistion</a:t>
            </a:r>
            <a:r>
              <a:rPr lang="en-US" sz="2400" b="1" dirty="0"/>
              <a:t> der </a:t>
            </a:r>
            <a:r>
              <a:rPr lang="en-US" sz="2400" b="1" dirty="0" err="1"/>
              <a:t>Fotos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73584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5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AA5F3E-611A-B047-95EB-59A3E2ED3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 fontScale="90000"/>
          </a:bodyPr>
          <a:lstStyle/>
          <a:p>
            <a:br>
              <a:rPr lang="de-DE" sz="4000" dirty="0"/>
            </a:br>
            <a:r>
              <a:rPr lang="de-DE" sz="4000" dirty="0"/>
              <a:t>Sequenz 5:</a:t>
            </a:r>
            <a:br>
              <a:rPr lang="de-DE" sz="4000" dirty="0"/>
            </a:br>
            <a:r>
              <a:rPr lang="de-DE" sz="4000" dirty="0"/>
              <a:t>Präsentation</a:t>
            </a:r>
            <a:br>
              <a:rPr lang="de-DE" sz="4000" dirty="0"/>
            </a:br>
            <a:endParaRPr lang="de-DE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C85BCB-D845-ED4A-BB5F-796F90E11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pPr marL="0" indent="0" rtl="0">
              <a:buNone/>
            </a:pPr>
            <a:r>
              <a:rPr lang="de-DE" sz="2200" dirty="0"/>
              <a:t>3 Durchgänge mit jeweils zwei Präsentationsgruppen</a:t>
            </a:r>
          </a:p>
          <a:p>
            <a:pPr rtl="0" fontAlgn="base"/>
            <a:endParaRPr lang="de-DE" sz="2200" dirty="0">
              <a:latin typeface="Calibri" panose="020F0502020204030204" pitchFamily="34" charset="0"/>
            </a:endParaRPr>
          </a:p>
          <a:p>
            <a:pPr rtl="0" fontAlgn="base"/>
            <a:r>
              <a:rPr lang="de-DE" sz="2200" dirty="0">
                <a:latin typeface="Calibri" panose="020F0502020204030204" pitchFamily="34" charset="0"/>
              </a:rPr>
              <a:t>Interessengeleitete Zuordnung zu Welten</a:t>
            </a:r>
            <a:endParaRPr lang="de-DE" sz="2200" b="0" i="0" u="none" strike="noStrike" dirty="0">
              <a:effectLst/>
              <a:latin typeface="Calibri" panose="020F0502020204030204" pitchFamily="34" charset="0"/>
            </a:endParaRPr>
          </a:p>
          <a:p>
            <a:pPr rtl="0" fontAlgn="base"/>
            <a:r>
              <a:rPr lang="de-DE" sz="2200" b="0" i="0" u="none" strike="noStrike" dirty="0">
                <a:effectLst/>
                <a:latin typeface="Calibri" panose="020F0502020204030204" pitchFamily="34" charset="0"/>
              </a:rPr>
              <a:t>Eintauchen in die VR-Welt durch den QR-Code</a:t>
            </a:r>
          </a:p>
          <a:p>
            <a:pPr rtl="0" fontAlgn="base"/>
            <a:r>
              <a:rPr lang="de-DE" sz="2200" b="0" i="0" u="none" strike="noStrike" dirty="0">
                <a:effectLst/>
                <a:latin typeface="Calibri" panose="020F0502020204030204" pitchFamily="34" charset="0"/>
              </a:rPr>
              <a:t>Recherche der Impulse und Entwickler-Interview</a:t>
            </a:r>
          </a:p>
          <a:p>
            <a:pPr marL="0" indent="0" rtl="0" fontAlgn="base">
              <a:buNone/>
            </a:pPr>
            <a:br>
              <a:rPr lang="de-DE" sz="2200" dirty="0"/>
            </a:br>
            <a:r>
              <a:rPr lang="de-DE" sz="2200" b="0" i="0" u="none" strike="noStrike" dirty="0">
                <a:effectLst/>
                <a:latin typeface="Calibri" panose="020F0502020204030204" pitchFamily="34" charset="0"/>
              </a:rPr>
              <a:t>Austausch mit dem Entwickler-Team</a:t>
            </a:r>
          </a:p>
          <a:p>
            <a:pPr marL="0" indent="0" rtl="0">
              <a:buNone/>
            </a:pPr>
            <a:endParaRPr lang="de-DE" sz="2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sz="2200" dirty="0"/>
          </a:p>
        </p:txBody>
      </p:sp>
      <p:pic>
        <p:nvPicPr>
          <p:cNvPr id="16" name="image26.jpg">
            <a:extLst>
              <a:ext uri="{FF2B5EF4-FFF2-40B4-BE49-F238E27FC236}">
                <a16:creationId xmlns:a16="http://schemas.microsoft.com/office/drawing/2014/main" id="{6C641DDA-C093-47A9-9AFB-548457008DB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574260" y="742133"/>
            <a:ext cx="2272642" cy="2011499"/>
          </a:xfrm>
          <a:prstGeom prst="rect">
            <a:avLst/>
          </a:prstGeom>
          <a:ln/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09D6CC8-50D8-4874-A8F6-B8BB74D9E8A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260" y="3704045"/>
            <a:ext cx="2272642" cy="1717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60212ED-EF3B-440D-BB11-E3F047E12EF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260" y="742133"/>
            <a:ext cx="2272642" cy="201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DD1241B-FE93-42DA-94BE-07D33FEA2D3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259" y="3704045"/>
            <a:ext cx="2272641" cy="1717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D5DC386B-834B-4515-81DC-A20827494D2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258" y="742132"/>
            <a:ext cx="2272641" cy="201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070B27D5-95FD-413B-8569-3F3D3460FC5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256" y="3704043"/>
            <a:ext cx="2272641" cy="1717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599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Breitbild</PresentationFormat>
  <Paragraphs>82</Paragraphs>
  <Slides>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Cambria</vt:lpstr>
      <vt:lpstr>Kunstler Script</vt:lpstr>
      <vt:lpstr>Segoe UI</vt:lpstr>
      <vt:lpstr>Office</vt:lpstr>
      <vt:lpstr>Acrobat Document</vt:lpstr>
      <vt:lpstr>Scrum - Methode aus der IT</vt:lpstr>
      <vt:lpstr>PowerPoint-Präsentation</vt:lpstr>
      <vt:lpstr>PowerPoint-Präsentation</vt:lpstr>
      <vt:lpstr>Scrumboard</vt:lpstr>
      <vt:lpstr>Themenaspekte-Pool</vt:lpstr>
      <vt:lpstr>PowerPoint-Präsentation</vt:lpstr>
      <vt:lpstr>Sequenz 4 Ende VR-Welt erstellen </vt:lpstr>
      <vt:lpstr> Sequenz 5: Präsentation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VR-Symbol-Welten</dc:title>
  <cp:lastModifiedBy>Jens Palkowitsch-Kühl</cp:lastModifiedBy>
  <cp:revision>24</cp:revision>
  <dcterms:modified xsi:type="dcterms:W3CDTF">2018-07-18T06:56:21Z</dcterms:modified>
</cp:coreProperties>
</file>